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66D-5A93-425C-BFEB-E39C3141113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0863-C26F-4FFB-97FE-F994BAA60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66D-5A93-425C-BFEB-E39C3141113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0863-C26F-4FFB-97FE-F994BAA60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66D-5A93-425C-BFEB-E39C3141113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0863-C26F-4FFB-97FE-F994BAA60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66D-5A93-425C-BFEB-E39C3141113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0863-C26F-4FFB-97FE-F994BAA60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66D-5A93-425C-BFEB-E39C3141113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0863-C26F-4FFB-97FE-F994BAA60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66D-5A93-425C-BFEB-E39C3141113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0863-C26F-4FFB-97FE-F994BAA60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66D-5A93-425C-BFEB-E39C3141113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0863-C26F-4FFB-97FE-F994BAA60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66D-5A93-425C-BFEB-E39C3141113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0863-C26F-4FFB-97FE-F994BAA60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66D-5A93-425C-BFEB-E39C3141113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0863-C26F-4FFB-97FE-F994BAA60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66D-5A93-425C-BFEB-E39C3141113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0863-C26F-4FFB-97FE-F994BAA60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66D-5A93-425C-BFEB-E39C3141113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0863-C26F-4FFB-97FE-F994BAA60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9566D-5A93-425C-BFEB-E39C3141113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0863-C26F-4FFB-97FE-F994BAA60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3300"/>
                </a:solidFill>
              </a:rPr>
              <a:t>Автоматизация звука </a:t>
            </a:r>
            <a:r>
              <a:rPr lang="en-US" sz="7200" b="1" dirty="0" smtClean="0">
                <a:solidFill>
                  <a:srgbClr val="FF3300"/>
                </a:solidFill>
              </a:rPr>
              <a:t>[</a:t>
            </a:r>
            <a:r>
              <a:rPr lang="ru-RU" sz="7200" b="1" dirty="0" err="1" smtClean="0">
                <a:solidFill>
                  <a:srgbClr val="FF3300"/>
                </a:solidFill>
              </a:rPr>
              <a:t>з</a:t>
            </a:r>
            <a:r>
              <a:rPr lang="en-US" sz="7200" b="1" dirty="0" smtClean="0">
                <a:solidFill>
                  <a:srgbClr val="FF3300"/>
                </a:solidFill>
              </a:rPr>
              <a:t>]</a:t>
            </a:r>
            <a:r>
              <a:rPr lang="ru-RU" sz="7200" b="1" dirty="0" smtClean="0">
                <a:solidFill>
                  <a:srgbClr val="FF3300"/>
                </a:solidFill>
              </a:rPr>
              <a:t> в словах</a:t>
            </a:r>
            <a:endParaRPr lang="ru-RU" sz="72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stihi.ru/photos/lenakater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4238611" cy="585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Автоматизация звука </a:t>
            </a:r>
            <a:r>
              <a:rPr lang="en-US" b="1" dirty="0" smtClean="0">
                <a:solidFill>
                  <a:srgbClr val="FF3300"/>
                </a:solidFill>
              </a:rPr>
              <a:t>[</a:t>
            </a:r>
            <a:r>
              <a:rPr lang="ru-RU" b="1" dirty="0" err="1" smtClean="0">
                <a:solidFill>
                  <a:srgbClr val="FF3300"/>
                </a:solidFill>
              </a:rPr>
              <a:t>з</a:t>
            </a:r>
            <a:r>
              <a:rPr lang="en-US" b="1" dirty="0" smtClean="0">
                <a:solidFill>
                  <a:srgbClr val="FF3300"/>
                </a:solidFill>
              </a:rPr>
              <a:t>]</a:t>
            </a:r>
            <a:r>
              <a:rPr lang="ru-RU" b="1" dirty="0" smtClean="0">
                <a:solidFill>
                  <a:srgbClr val="FF3300"/>
                </a:solidFill>
              </a:rPr>
              <a:t> в слогах </a:t>
            </a:r>
            <a:r>
              <a:rPr lang="ru-RU" b="1" dirty="0" smtClean="0">
                <a:solidFill>
                  <a:srgbClr val="FF3300"/>
                </a:solidFill>
              </a:rPr>
              <a:t>со стечениями </a:t>
            </a:r>
            <a:r>
              <a:rPr lang="ru-RU" b="1" dirty="0" smtClean="0">
                <a:solidFill>
                  <a:srgbClr val="FF3300"/>
                </a:solidFill>
              </a:rPr>
              <a:t>согласных звуков </a:t>
            </a:r>
            <a:endParaRPr lang="ru-RU" dirty="0"/>
          </a:p>
        </p:txBody>
      </p:sp>
      <p:pic>
        <p:nvPicPr>
          <p:cNvPr id="4" name="Рисунок 3" descr="http://www.lubanka.ru/images/pic_lib/flag/flag_3color_1_230.jpg"/>
          <p:cNvPicPr/>
          <p:nvPr/>
        </p:nvPicPr>
        <p:blipFill>
          <a:blip r:embed="rId2" cstate="print"/>
          <a:srcRect t="8596"/>
          <a:stretch>
            <a:fillRect/>
          </a:stretch>
        </p:blipFill>
        <p:spPr bwMode="auto">
          <a:xfrm>
            <a:off x="4572000" y="3140968"/>
            <a:ext cx="3976751" cy="352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z24.ru/img/pozdravleniya_na_poslednij_zvonok_vypusknika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176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inject.spb.ru/wp-content/uploads/equipment/cement/signs/attentio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4913218" cy="473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Автоматизация звука </a:t>
            </a:r>
            <a:r>
              <a:rPr lang="en-US" sz="3200" b="1" dirty="0" smtClean="0">
                <a:solidFill>
                  <a:srgbClr val="FF3300"/>
                </a:solidFill>
              </a:rPr>
              <a:t>[</a:t>
            </a:r>
            <a:r>
              <a:rPr lang="ru-RU" sz="3200" b="1" dirty="0" err="1" smtClean="0">
                <a:solidFill>
                  <a:srgbClr val="FF3300"/>
                </a:solidFill>
              </a:rPr>
              <a:t>з</a:t>
            </a:r>
            <a:r>
              <a:rPr lang="en-US" sz="3200" b="1" dirty="0" smtClean="0">
                <a:solidFill>
                  <a:srgbClr val="FF3300"/>
                </a:solidFill>
              </a:rPr>
              <a:t>]</a:t>
            </a:r>
            <a:r>
              <a:rPr lang="ru-RU" sz="3200" b="1" dirty="0" smtClean="0">
                <a:solidFill>
                  <a:srgbClr val="FF3300"/>
                </a:solidFill>
              </a:rPr>
              <a:t> в прямых слогах в ударной позиции</a:t>
            </a:r>
            <a:endParaRPr lang="ru-RU" sz="3200" b="1" dirty="0">
              <a:solidFill>
                <a:srgbClr val="FF3300"/>
              </a:solidFill>
            </a:endParaRPr>
          </a:p>
        </p:txBody>
      </p:sp>
      <p:pic>
        <p:nvPicPr>
          <p:cNvPr id="1026" name="Picture 2" descr="http://arttrafaret.ru/netcat_files/163/179/h_df2ece42358d65c249e7cd4ef74c3b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09974"/>
            <a:ext cx="4286250" cy="3248026"/>
          </a:xfrm>
          <a:prstGeom prst="rect">
            <a:avLst/>
          </a:prstGeom>
          <a:noFill/>
        </p:spPr>
      </p:pic>
      <p:pic>
        <p:nvPicPr>
          <p:cNvPr id="1028" name="Picture 4" descr="http://skazoshnik.ru/wp-content/uploads/2009/04/barab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744416" cy="425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stihi.ru/pics/2009/07/07/32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0324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usiter.com/uploads/20111224/zubi+zub+ulibka+zdorovie+zubi+zubi+ulibka+belie+zubi+zubi+cheloveka+chistit+zubi+689701921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4361080" cy="32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sadudachis.ru/wp-content/uploads/2009/07/bi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5365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oootdzsm.oml.ru/d/68836/d/1203544601_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96952"/>
            <a:ext cx="4795242" cy="354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Автоматизация звука </a:t>
            </a:r>
            <a:r>
              <a:rPr lang="en-US" b="1" dirty="0" smtClean="0">
                <a:solidFill>
                  <a:srgbClr val="FF3300"/>
                </a:solidFill>
              </a:rPr>
              <a:t>[</a:t>
            </a:r>
            <a:r>
              <a:rPr lang="ru-RU" b="1" dirty="0" err="1" smtClean="0">
                <a:solidFill>
                  <a:srgbClr val="FF3300"/>
                </a:solidFill>
              </a:rPr>
              <a:t>з</a:t>
            </a:r>
            <a:r>
              <a:rPr lang="en-US" b="1" dirty="0" smtClean="0">
                <a:solidFill>
                  <a:srgbClr val="FF3300"/>
                </a:solidFill>
              </a:rPr>
              <a:t>]</a:t>
            </a:r>
            <a:r>
              <a:rPr lang="ru-RU" b="1" dirty="0" smtClean="0">
                <a:solidFill>
                  <a:srgbClr val="FF3300"/>
                </a:solidFill>
              </a:rPr>
              <a:t> в прямых слогах в безударной позиции</a:t>
            </a:r>
            <a:endParaRPr lang="ru-RU" dirty="0"/>
          </a:p>
        </p:txBody>
      </p:sp>
      <p:pic>
        <p:nvPicPr>
          <p:cNvPr id="3" name="Рисунок 2" descr="http://7kilometr.com/images/article/200910/141204_49a72d80f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3600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tgmcompany.ru/images/pm/factor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3924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zemlyanin.info/wp-content/uploads/2010/05/zakat-nad-ozero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764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yaaaz.org/wp-content/uploads/2012/02/Meduz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36912"/>
            <a:ext cx="5272752" cy="389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img0.liveinternet.ru/images/attach/c/1/62/247/62247945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48880"/>
            <a:ext cx="4735365" cy="41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bgidilliya.files.wordpress.com/2011/03/70419454_mimoza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8965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Автоматизация звука </a:t>
            </a:r>
            <a:r>
              <a:rPr lang="en-US" b="1" dirty="0" smtClean="0">
                <a:solidFill>
                  <a:srgbClr val="FF3300"/>
                </a:solidFill>
              </a:rPr>
              <a:t>[</a:t>
            </a:r>
            <a:r>
              <a:rPr lang="ru-RU" b="1" dirty="0" err="1" smtClean="0">
                <a:solidFill>
                  <a:srgbClr val="FF3300"/>
                </a:solidFill>
              </a:rPr>
              <a:t>з</a:t>
            </a:r>
            <a:r>
              <a:rPr lang="en-US" b="1" dirty="0" smtClean="0">
                <a:solidFill>
                  <a:srgbClr val="FF3300"/>
                </a:solidFill>
              </a:rPr>
              <a:t>]</a:t>
            </a:r>
            <a:r>
              <a:rPr lang="ru-RU" b="1" dirty="0" smtClean="0">
                <a:solidFill>
                  <a:srgbClr val="FF3300"/>
                </a:solidFill>
              </a:rPr>
              <a:t> в обратных слогах </a:t>
            </a:r>
            <a:endParaRPr lang="ru-RU" dirty="0"/>
          </a:p>
        </p:txBody>
      </p:sp>
      <p:pic>
        <p:nvPicPr>
          <p:cNvPr id="3" name="Рисунок 2" descr="http://www.bings.ru/wp-content/uploads/2009/11/gnezd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060848"/>
            <a:ext cx="4735103" cy="445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7kilometr.com/images/previews/5b0826cb23d6735cd3826477077dc2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4563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alzamaysh3.ru/foto/muzey.jpg"/>
          <p:cNvPicPr/>
          <p:nvPr/>
        </p:nvPicPr>
        <p:blipFill>
          <a:blip r:embed="rId2" cstate="print"/>
          <a:srcRect l="10181"/>
          <a:stretch>
            <a:fillRect/>
          </a:stretch>
        </p:blipFill>
        <p:spPr bwMode="auto">
          <a:xfrm>
            <a:off x="323528" y="404664"/>
            <a:ext cx="45365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nashpoezd.narod.ru/2007/yuznyi/pervom.files/image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80928"/>
            <a:ext cx="4732026" cy="373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TS0300063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TS030006333</Template>
  <TotalTime>21</TotalTime>
  <Words>48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TS030006333</vt:lpstr>
      <vt:lpstr>Автоматизация звука [з] в словах</vt:lpstr>
      <vt:lpstr>Автоматизация звука [з] в прямых слогах в ударной позиции</vt:lpstr>
      <vt:lpstr>Презентация PowerPoint</vt:lpstr>
      <vt:lpstr>Презентация PowerPoint</vt:lpstr>
      <vt:lpstr>Автоматизация звука [з] в прямых слогах в безударной позиции</vt:lpstr>
      <vt:lpstr>Презентация PowerPoint</vt:lpstr>
      <vt:lpstr>Презентация PowerPoint</vt:lpstr>
      <vt:lpstr>Автоматизация звука [з] в обратных слогах </vt:lpstr>
      <vt:lpstr>Презентация PowerPoint</vt:lpstr>
      <vt:lpstr>Презентация PowerPoint</vt:lpstr>
      <vt:lpstr>Автоматизация звука [з] в слогах со стечениями согласных звуков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[з] в словах</dc:title>
  <dc:creator>user</dc:creator>
  <cp:lastModifiedBy>Пользователь Windows</cp:lastModifiedBy>
  <cp:revision>4</cp:revision>
  <dcterms:created xsi:type="dcterms:W3CDTF">2012-07-02T13:42:06Z</dcterms:created>
  <dcterms:modified xsi:type="dcterms:W3CDTF">2020-05-20T04:30:52Z</dcterms:modified>
</cp:coreProperties>
</file>