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5240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«Договорки» для звуков</a:t>
            </a:r>
            <a:endParaRPr lang="ru-RU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5105400"/>
            <a:ext cx="3505200" cy="14478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628361fabf2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514600"/>
            <a:ext cx="3657612" cy="365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весною было пусто</a:t>
            </a:r>
            <a:br>
              <a:rPr lang="ru-RU" dirty="0" smtClean="0"/>
            </a:br>
            <a:r>
              <a:rPr lang="ru-RU" dirty="0" smtClean="0"/>
              <a:t>Летом выросла … (</a:t>
            </a:r>
            <a:r>
              <a:rPr lang="ru-RU" sz="2700" i="1" dirty="0" smtClean="0"/>
              <a:t>капуста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2e84e23f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Хитрая плутовка,</a:t>
            </a:r>
            <a:br>
              <a:rPr lang="ru-RU" sz="3200" dirty="0" smtClean="0"/>
            </a:br>
            <a:r>
              <a:rPr lang="ru-RU" sz="3200" dirty="0" smtClean="0"/>
              <a:t>Рыжая головка</a:t>
            </a:r>
            <a:br>
              <a:rPr lang="ru-RU" sz="3200" dirty="0" smtClean="0"/>
            </a:br>
            <a:r>
              <a:rPr lang="ru-RU" sz="3200" dirty="0" smtClean="0"/>
              <a:t>Пушистый хвост – краса</a:t>
            </a:r>
            <a:br>
              <a:rPr lang="ru-RU" sz="3200" dirty="0" smtClean="0"/>
            </a:br>
            <a:r>
              <a:rPr lang="ru-RU" sz="3200" dirty="0" smtClean="0"/>
              <a:t>Это всё … (</a:t>
            </a:r>
            <a:r>
              <a:rPr lang="ru-RU" sz="2000" i="1" dirty="0" smtClean="0"/>
              <a:t>лиса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719748"/>
            <a:ext cx="2536018" cy="51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cee5465f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в фасоль насыплю соль,</a:t>
            </a:r>
            <a:br>
              <a:rPr lang="ru-RU" dirty="0" smtClean="0"/>
            </a:br>
            <a:r>
              <a:rPr lang="ru-RU" dirty="0" smtClean="0"/>
              <a:t>станет вкусною…(</a:t>
            </a:r>
            <a:r>
              <a:rPr lang="ru-RU" sz="2700" i="1" dirty="0" smtClean="0"/>
              <a:t>фасоль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3776663" cy="283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94a1ef9f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кислый сок, в кислый сок</a:t>
            </a:r>
            <a:br>
              <a:rPr lang="ru-RU" dirty="0" smtClean="0"/>
            </a:br>
            <a:r>
              <a:rPr lang="ru-RU" dirty="0" smtClean="0"/>
              <a:t>сыплю сахарный …(</a:t>
            </a:r>
            <a:r>
              <a:rPr lang="ru-RU" sz="2700" i="1" dirty="0" smtClean="0"/>
              <a:t>песок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057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c111384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Саня так в лесу замёрз –</a:t>
            </a:r>
            <a:br>
              <a:rPr lang="ru-RU" dirty="0" smtClean="0"/>
            </a:br>
            <a:r>
              <a:rPr lang="ru-RU" dirty="0" smtClean="0"/>
              <a:t>Чуть не отморозил…(</a:t>
            </a:r>
            <a:r>
              <a:rPr lang="ru-RU" sz="2700" dirty="0" smtClean="0"/>
              <a:t>нос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3733800" cy="391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варенья как-то раз	</a:t>
            </a:r>
            <a:br>
              <a:rPr lang="ru-RU" dirty="0" smtClean="0"/>
            </a:br>
            <a:r>
              <a:rPr lang="ru-RU" dirty="0" smtClean="0"/>
              <a:t>Наварили целый… (</a:t>
            </a:r>
            <a:r>
              <a:rPr lang="ru-RU" sz="2700" i="1" dirty="0" smtClean="0"/>
              <a:t>таз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5024437" cy="380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bac0831b9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45E2F"/>
              </a:clrFrom>
              <a:clrTo>
                <a:srgbClr val="845E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Вдруг видят стоит у колёс</a:t>
            </a:r>
            <a:br>
              <a:rPr lang="ru-RU" dirty="0" smtClean="0"/>
            </a:br>
            <a:r>
              <a:rPr lang="ru-RU" dirty="0" smtClean="0"/>
              <a:t>Огромный взъерошенный…(</a:t>
            </a:r>
            <a:r>
              <a:rPr lang="ru-RU" sz="2700" i="1" dirty="0" smtClean="0"/>
              <a:t>пес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33600"/>
            <a:ext cx="421484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3c91969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в цель попасть хоть раз,</a:t>
            </a:r>
            <a:br>
              <a:rPr lang="ru-RU" dirty="0" smtClean="0"/>
            </a:br>
            <a:r>
              <a:rPr lang="ru-RU" dirty="0" smtClean="0"/>
              <a:t>Нужен острый, меткий …(</a:t>
            </a:r>
            <a:r>
              <a:rPr lang="ru-RU" sz="2700" i="1" dirty="0" smtClean="0"/>
              <a:t>глаз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" name="Рисунок 2" descr="812c7cc80c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09800"/>
            <a:ext cx="5357813" cy="3295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247f2b8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у нас, а у нас в сумке вкусный …(</a:t>
            </a:r>
            <a:r>
              <a:rPr lang="ru-RU" sz="2700" i="1" dirty="0" smtClean="0"/>
              <a:t>ананас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524000"/>
            <a:ext cx="3581400" cy="42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Голову в песок зарыл,</a:t>
            </a:r>
            <a:br>
              <a:rPr lang="ru-RU" sz="3200" dirty="0" smtClean="0"/>
            </a:br>
            <a:r>
              <a:rPr lang="ru-RU" sz="3200" dirty="0" smtClean="0"/>
              <a:t>Хвост пушистый распустил.</a:t>
            </a:r>
            <a:br>
              <a:rPr lang="ru-RU" sz="3200" dirty="0" smtClean="0"/>
            </a:br>
            <a:r>
              <a:rPr lang="ru-RU" sz="3200" dirty="0" smtClean="0"/>
              <a:t>Я догнать его пытаюсь,</a:t>
            </a:r>
            <a:br>
              <a:rPr lang="ru-RU" sz="3200" dirty="0" smtClean="0"/>
            </a:br>
            <a:r>
              <a:rPr lang="ru-RU" sz="3200" dirty="0" smtClean="0"/>
              <a:t>Но быстрее ветра ...(</a:t>
            </a:r>
            <a:r>
              <a:rPr lang="ru-RU" sz="2400" i="1" dirty="0" smtClean="0"/>
              <a:t>страус</a:t>
            </a:r>
            <a:r>
              <a:rPr lang="ru-RU" sz="3200" dirty="0" smtClean="0"/>
              <a:t>)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1" y="2362200"/>
            <a:ext cx="2250824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Отнесли домой мы лейки </a:t>
            </a:r>
            <a:br>
              <a:rPr lang="ru-RU" dirty="0" smtClean="0"/>
            </a:br>
            <a:r>
              <a:rPr lang="ru-RU" dirty="0" smtClean="0"/>
              <a:t>И уселись на…(</a:t>
            </a:r>
            <a:r>
              <a:rPr lang="ru-RU" sz="2200" i="1" dirty="0" smtClean="0"/>
              <a:t>скамейки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553554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94a1ef9f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Мама, папа, брат и я </a:t>
            </a:r>
            <a:br>
              <a:rPr lang="ru-RU" dirty="0" smtClean="0"/>
            </a:br>
            <a:r>
              <a:rPr lang="ru-RU" dirty="0" smtClean="0"/>
              <a:t>Вот и вся моя … (</a:t>
            </a:r>
            <a:r>
              <a:rPr lang="ru-RU" sz="2700" i="1" dirty="0" smtClean="0"/>
              <a:t>семья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 descr="59bd420cb85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71600" y="1524000"/>
            <a:ext cx="6759308" cy="4832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Открывают детворе</a:t>
            </a:r>
            <a:br>
              <a:rPr lang="ru-RU" dirty="0" smtClean="0"/>
            </a:br>
            <a:r>
              <a:rPr lang="ru-RU" dirty="0" smtClean="0"/>
              <a:t>Двери  школы в …(</a:t>
            </a:r>
            <a:r>
              <a:rPr lang="ru-RU" sz="2700" i="1" dirty="0" smtClean="0"/>
              <a:t>сентябре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9400" y="17526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 красавицы душистой</a:t>
            </a:r>
            <a:br>
              <a:rPr lang="ru-RU" sz="2400" dirty="0" smtClean="0"/>
            </a:br>
            <a:r>
              <a:rPr lang="ru-RU" sz="2400" dirty="0" smtClean="0"/>
              <a:t>Соберу букет пушистый.</a:t>
            </a:r>
            <a:br>
              <a:rPr lang="ru-RU" sz="2400" dirty="0" smtClean="0"/>
            </a:br>
            <a:r>
              <a:rPr lang="ru-RU" sz="2400" dirty="0" smtClean="0"/>
              <a:t>В этот милый майский день</a:t>
            </a:r>
            <a:br>
              <a:rPr lang="ru-RU" sz="2400" dirty="0" smtClean="0"/>
            </a:br>
            <a:r>
              <a:rPr lang="ru-RU" sz="2400" dirty="0" smtClean="0"/>
              <a:t>Пусть нас радует…(</a:t>
            </a:r>
            <a:r>
              <a:rPr lang="ru-RU" sz="2400" i="1" dirty="0" smtClean="0"/>
              <a:t>сирень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929312" cy="444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4e1cb09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Утром заплели сестрички</a:t>
            </a:r>
            <a:br>
              <a:rPr lang="ru-RU" dirty="0" smtClean="0"/>
            </a:br>
            <a:r>
              <a:rPr lang="ru-RU" dirty="0" smtClean="0"/>
              <a:t>Аккуратные</a:t>
            </a:r>
            <a:r>
              <a:rPr lang="ru-RU" smtClean="0"/>
              <a:t>…(</a:t>
            </a:r>
            <a:r>
              <a:rPr lang="ru-RU" sz="2700" i="1" smtClean="0"/>
              <a:t>косички</a:t>
            </a:r>
            <a:r>
              <a:rPr lang="ru-RU" smtClean="0"/>
              <a:t>)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517026" y="2435978"/>
            <a:ext cx="358607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красно-жел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 нашей у бабуси</a:t>
            </a:r>
            <a:br>
              <a:rPr lang="ru-RU" dirty="0" smtClean="0"/>
            </a:br>
            <a:r>
              <a:rPr lang="ru-RU" dirty="0" smtClean="0"/>
              <a:t>Во дворе гогочут …(</a:t>
            </a:r>
            <a:r>
              <a:rPr lang="ru-RU" sz="2700" i="1" dirty="0" smtClean="0"/>
              <a:t>гуси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5734049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Сад пора уже расчистить</a:t>
            </a:r>
            <a:br>
              <a:rPr lang="ru-RU" dirty="0" smtClean="0"/>
            </a:br>
            <a:r>
              <a:rPr lang="ru-RU" dirty="0" smtClean="0"/>
              <a:t>Разгрести траву и …(</a:t>
            </a:r>
            <a:r>
              <a:rPr lang="ru-RU" sz="2700" i="1" dirty="0" smtClean="0"/>
              <a:t>листья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6764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476292b52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676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зовут меня, скажи</a:t>
            </a:r>
            <a:br>
              <a:rPr lang="ru-RU" sz="2800" dirty="0" smtClean="0"/>
            </a:br>
            <a:r>
              <a:rPr lang="ru-RU" sz="2800" dirty="0" smtClean="0"/>
              <a:t>Часто прячусь я во ржи,</a:t>
            </a:r>
            <a:br>
              <a:rPr lang="ru-RU" sz="2800" dirty="0" smtClean="0"/>
            </a:br>
            <a:r>
              <a:rPr lang="ru-RU" sz="2800" dirty="0" smtClean="0"/>
              <a:t>Скромный полевой цветок,</a:t>
            </a:r>
            <a:br>
              <a:rPr lang="ru-RU" sz="2800" dirty="0" smtClean="0"/>
            </a:br>
            <a:r>
              <a:rPr lang="ru-RU" sz="2800" dirty="0" smtClean="0"/>
              <a:t>Синеглазый …(</a:t>
            </a:r>
            <a:r>
              <a:rPr lang="ru-RU" sz="2400" i="1" dirty="0" smtClean="0"/>
              <a:t>василек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0"/>
            <a:ext cx="2743200" cy="42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110dfe4f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Ты со мною не знаком?</a:t>
            </a:r>
            <a:br>
              <a:rPr lang="ru-RU" sz="2800" dirty="0" smtClean="0"/>
            </a:br>
            <a:r>
              <a:rPr lang="ru-RU" sz="2800" dirty="0" smtClean="0"/>
              <a:t>Я живу на дне морском</a:t>
            </a:r>
            <a:br>
              <a:rPr lang="ru-RU" sz="2800" dirty="0" smtClean="0"/>
            </a:br>
            <a:r>
              <a:rPr lang="ru-RU" sz="2800" dirty="0" smtClean="0"/>
              <a:t>Голова и 8 ног</a:t>
            </a:r>
            <a:br>
              <a:rPr lang="ru-RU" sz="2800" dirty="0" smtClean="0"/>
            </a:br>
            <a:r>
              <a:rPr lang="ru-RU" sz="2800" dirty="0" smtClean="0"/>
              <a:t>Вот и весь я …(</a:t>
            </a:r>
            <a:r>
              <a:rPr lang="ru-RU" sz="2400" i="1" dirty="0" smtClean="0"/>
              <a:t>осьминог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1" y="2555286"/>
            <a:ext cx="4648200" cy="401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Я в красной шапочке расту</a:t>
            </a:r>
            <a:br>
              <a:rPr lang="ru-RU" sz="2800" dirty="0" smtClean="0"/>
            </a:br>
            <a:r>
              <a:rPr lang="ru-RU" sz="2800" dirty="0" smtClean="0"/>
              <a:t>Среди корней осинок.</a:t>
            </a:r>
            <a:br>
              <a:rPr lang="ru-RU" sz="2800" dirty="0" smtClean="0"/>
            </a:br>
            <a:r>
              <a:rPr lang="ru-RU" sz="2800" dirty="0" smtClean="0"/>
              <a:t>Меня узнаешь за версту,</a:t>
            </a:r>
            <a:br>
              <a:rPr lang="ru-RU" sz="2800" dirty="0" smtClean="0"/>
            </a:br>
            <a:r>
              <a:rPr lang="ru-RU" sz="2800" dirty="0" smtClean="0"/>
              <a:t>Зовусь я …(</a:t>
            </a:r>
            <a:r>
              <a:rPr lang="ru-RU" sz="2400" i="1" dirty="0" smtClean="0"/>
              <a:t>подосиновик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440055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163faf0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Мне поставила вчера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Два укола </a:t>
            </a:r>
            <a:r>
              <a:rPr lang="ru-RU" b="1" dirty="0" smtClean="0"/>
              <a:t>…</a:t>
            </a:r>
            <a:r>
              <a:rPr lang="ru-RU" sz="2700" i="1" dirty="0" smtClean="0"/>
              <a:t>(медсестра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657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желто-зеленый с пузырям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Ходит в садик наша Фаня </a:t>
            </a:r>
            <a:br>
              <a:rPr lang="ru-RU" dirty="0" smtClean="0"/>
            </a:br>
            <a:r>
              <a:rPr lang="ru-RU" dirty="0" smtClean="0"/>
              <a:t>в своём новом…(</a:t>
            </a:r>
            <a:r>
              <a:rPr lang="ru-RU" sz="2200" i="1" dirty="0" smtClean="0"/>
              <a:t>сарафане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600200"/>
            <a:ext cx="3948112" cy="472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Разве можно было киске</a:t>
            </a:r>
            <a:br>
              <a:rPr lang="ru-RU" dirty="0" smtClean="0"/>
            </a:br>
            <a:r>
              <a:rPr lang="ru-RU" dirty="0" smtClean="0"/>
              <a:t>Доверять стеречь …(</a:t>
            </a:r>
            <a:r>
              <a:rPr lang="ru-RU" sz="2700" i="1" dirty="0" smtClean="0"/>
              <a:t>сосиски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286000"/>
            <a:ext cx="3638550" cy="322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зоопарк пойдём скорей</a:t>
            </a:r>
            <a:br>
              <a:rPr lang="ru-RU" dirty="0" smtClean="0"/>
            </a:br>
            <a:r>
              <a:rPr lang="ru-RU" dirty="0" smtClean="0"/>
              <a:t>Чтоб увидеть там…(</a:t>
            </a:r>
            <a:r>
              <a:rPr lang="ru-RU" sz="2700" i="1" dirty="0" smtClean="0"/>
              <a:t>зверей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41787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476292b52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Новый дом за косогором			</a:t>
            </a:r>
            <a:br>
              <a:rPr lang="ru-RU" dirty="0" smtClean="0"/>
            </a:br>
            <a:r>
              <a:rPr lang="ru-RU" dirty="0" smtClean="0"/>
              <a:t>Новым обнесли…(</a:t>
            </a:r>
            <a:r>
              <a:rPr lang="ru-RU" sz="2700" i="1" dirty="0" smtClean="0"/>
              <a:t>забором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438400"/>
            <a:ext cx="3924300" cy="255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bac0831b9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ключом открыть не мог</a:t>
            </a:r>
            <a:br>
              <a:rPr lang="ru-RU" dirty="0" smtClean="0"/>
            </a:br>
            <a:r>
              <a:rPr lang="ru-RU" dirty="0" smtClean="0"/>
              <a:t> На дверях большой…(</a:t>
            </a:r>
            <a:r>
              <a:rPr lang="ru-RU" sz="2700" i="1" dirty="0" smtClean="0"/>
              <a:t>замок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981200"/>
            <a:ext cx="3352800" cy="434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Зайку бросила хозяйка – </a:t>
            </a:r>
            <a:br>
              <a:rPr lang="ru-RU" dirty="0" smtClean="0"/>
            </a:br>
            <a:r>
              <a:rPr lang="ru-RU" dirty="0" smtClean="0"/>
              <a:t>Под дождём остался …(</a:t>
            </a:r>
            <a:r>
              <a:rPr lang="ru-RU" sz="2700" i="1" dirty="0" smtClean="0"/>
              <a:t>зайка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47815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цветы поставим сразу	</a:t>
            </a:r>
            <a:br>
              <a:rPr lang="ru-RU" dirty="0" smtClean="0"/>
            </a:br>
            <a:r>
              <a:rPr lang="ru-RU" dirty="0" smtClean="0"/>
              <a:t>В эту золотую…(</a:t>
            </a:r>
            <a:r>
              <a:rPr lang="ru-RU" sz="2700" i="1" dirty="0" smtClean="0"/>
              <a:t>вазу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828800"/>
            <a:ext cx="2862262" cy="40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94a1ef9f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лесной глухой опушке			</a:t>
            </a:r>
            <a:br>
              <a:rPr lang="ru-RU" dirty="0" smtClean="0"/>
            </a:br>
            <a:r>
              <a:rPr lang="ru-RU" dirty="0" smtClean="0"/>
              <a:t>Бабки – </a:t>
            </a:r>
            <a:r>
              <a:rPr lang="ru-RU" dirty="0" err="1" smtClean="0"/>
              <a:t>Ёжкина</a:t>
            </a:r>
            <a:r>
              <a:rPr lang="ru-RU" dirty="0" smtClean="0"/>
              <a:t> …(</a:t>
            </a:r>
            <a:r>
              <a:rPr lang="ru-RU" sz="2700" i="1" dirty="0" smtClean="0"/>
              <a:t>избушка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133600"/>
            <a:ext cx="3086100" cy="335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Желтая, пушистая</a:t>
            </a:r>
            <a:br>
              <a:rPr lang="ru-RU" sz="2800" dirty="0" smtClean="0"/>
            </a:br>
            <a:r>
              <a:rPr lang="ru-RU" sz="2800" dirty="0" smtClean="0"/>
              <a:t>Нежная, душистая</a:t>
            </a:r>
            <a:br>
              <a:rPr lang="ru-RU" sz="2800" dirty="0" smtClean="0"/>
            </a:br>
            <a:r>
              <a:rPr lang="ru-RU" sz="2800" dirty="0" smtClean="0"/>
              <a:t>Боится мороза</a:t>
            </a:r>
            <a:br>
              <a:rPr lang="ru-RU" sz="2800" dirty="0" smtClean="0"/>
            </a:br>
            <a:r>
              <a:rPr lang="ru-RU" sz="2800" dirty="0" smtClean="0"/>
              <a:t>Зовётся …(</a:t>
            </a:r>
            <a:r>
              <a:rPr lang="ru-RU" sz="2400" i="1" dirty="0" smtClean="0"/>
              <a:t>мимоза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98701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вьюгой, снегом к нам сама		</a:t>
            </a:r>
            <a:br>
              <a:rPr lang="ru-RU" dirty="0" smtClean="0"/>
            </a:br>
            <a:r>
              <a:rPr lang="ru-RU" dirty="0" smtClean="0"/>
              <a:t>В декабре пришла…(</a:t>
            </a:r>
            <a:r>
              <a:rPr lang="ru-RU" sz="2700" i="1" dirty="0" smtClean="0"/>
              <a:t>зима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63880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84b9ae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Бросит Оля все дела – </a:t>
            </a:r>
            <a:br>
              <a:rPr lang="ru-RU" dirty="0" smtClean="0"/>
            </a:br>
            <a:r>
              <a:rPr lang="ru-RU" dirty="0" smtClean="0"/>
              <a:t>И глядится в …(</a:t>
            </a:r>
            <a:r>
              <a:rPr lang="ru-RU" sz="2700" i="1" dirty="0" smtClean="0"/>
              <a:t>зеркала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752600"/>
            <a:ext cx="28575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красно-жел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птенцов и для зверят</a:t>
            </a:r>
            <a:br>
              <a:rPr lang="ru-RU" dirty="0" smtClean="0"/>
            </a:br>
            <a:r>
              <a:rPr lang="ru-RU" dirty="0" smtClean="0"/>
              <a:t>Тоже нужен детский…(</a:t>
            </a:r>
            <a:r>
              <a:rPr lang="ru-RU" sz="2200" i="1" dirty="0" smtClean="0"/>
              <a:t>сад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3638550" cy="51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Новости и те, и эти</a:t>
            </a:r>
            <a:br>
              <a:rPr lang="ru-RU" dirty="0" smtClean="0"/>
            </a:br>
            <a:r>
              <a:rPr lang="ru-RU" dirty="0" smtClean="0"/>
              <a:t>Ты узнаешь из…</a:t>
            </a:r>
            <a:r>
              <a:rPr lang="ru-RU" sz="2700" i="1" dirty="0" smtClean="0"/>
              <a:t>(газеты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362200"/>
            <a:ext cx="304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Огурцы и лук в корзине</a:t>
            </a:r>
            <a:br>
              <a:rPr lang="ru-RU" dirty="0" smtClean="0"/>
            </a:br>
            <a:r>
              <a:rPr lang="ru-RU" dirty="0" smtClean="0"/>
              <a:t>Мы купили в…(</a:t>
            </a:r>
            <a:r>
              <a:rPr lang="ru-RU" sz="2700" i="1" dirty="0" smtClean="0"/>
              <a:t>магазине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32951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3c91969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«Больше всех мои глаза!» -</a:t>
            </a:r>
            <a:br>
              <a:rPr lang="ru-RU" dirty="0" smtClean="0"/>
            </a:br>
            <a:r>
              <a:rPr lang="ru-RU" dirty="0" smtClean="0"/>
              <a:t>Любит хвастать …(</a:t>
            </a:r>
            <a:r>
              <a:rPr lang="ru-RU" sz="2700" i="1" dirty="0" smtClean="0"/>
              <a:t>стрекоза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638800" cy="38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cee5465f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Вазу мы наполним сами</a:t>
            </a:r>
            <a:br>
              <a:rPr lang="ru-RU" dirty="0" smtClean="0"/>
            </a:br>
            <a:r>
              <a:rPr lang="ru-RU" dirty="0" smtClean="0"/>
              <a:t>Разноцветными … (</a:t>
            </a:r>
            <a:r>
              <a:rPr lang="ru-RU" sz="2700" i="1" dirty="0" smtClean="0"/>
              <a:t>цветами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247f2b8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23923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одной ноге стоит, </a:t>
            </a:r>
            <a:br>
              <a:rPr lang="ru-RU" sz="2400" dirty="0" smtClean="0"/>
            </a:br>
            <a:r>
              <a:rPr lang="ru-RU" sz="2400" dirty="0" smtClean="0"/>
              <a:t>В воду пристально глядит, </a:t>
            </a:r>
            <a:br>
              <a:rPr lang="ru-RU" sz="2400" dirty="0" smtClean="0"/>
            </a:br>
            <a:r>
              <a:rPr lang="ru-RU" sz="2400" dirty="0" smtClean="0"/>
              <a:t>Тычет клювом наугад,</a:t>
            </a:r>
            <a:br>
              <a:rPr lang="ru-RU" sz="2400" dirty="0" smtClean="0"/>
            </a:br>
            <a:r>
              <a:rPr lang="ru-RU" sz="2400" dirty="0" smtClean="0"/>
              <a:t>Ищет в речке лягушат.</a:t>
            </a:r>
            <a:br>
              <a:rPr lang="ru-RU" sz="2400" dirty="0" smtClean="0"/>
            </a:br>
            <a:r>
              <a:rPr lang="ru-RU" sz="2400" dirty="0" smtClean="0"/>
              <a:t>На носу повисла капля</a:t>
            </a:r>
            <a:br>
              <a:rPr lang="ru-RU" sz="2400" dirty="0" smtClean="0"/>
            </a:br>
            <a:r>
              <a:rPr lang="ru-RU" sz="2400" dirty="0" smtClean="0"/>
              <a:t>Узнаёте? Это … (</a:t>
            </a:r>
            <a:r>
              <a:rPr lang="ru-RU" sz="2400" i="1" dirty="0" smtClean="0"/>
              <a:t>цапля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286000"/>
            <a:ext cx="265741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2e84e23f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Возле курицы ребёнок Пухлый, желтенький … (</a:t>
            </a:r>
            <a:r>
              <a:rPr lang="ru-RU" sz="2700" i="1" dirty="0" smtClean="0"/>
              <a:t>цыпленок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05000"/>
            <a:ext cx="293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 чего же скучно, братцы,</a:t>
            </a:r>
            <a:br>
              <a:rPr lang="ru-RU" sz="2400" dirty="0" smtClean="0"/>
            </a:br>
            <a:r>
              <a:rPr lang="ru-RU" sz="2400" dirty="0" smtClean="0"/>
              <a:t>На чужой спине кататься!</a:t>
            </a:r>
            <a:br>
              <a:rPr lang="ru-RU" sz="2400" dirty="0" smtClean="0"/>
            </a:br>
            <a:r>
              <a:rPr lang="ru-RU" sz="2400" dirty="0" smtClean="0"/>
              <a:t>Дал бы кто мне пару ног,</a:t>
            </a:r>
            <a:br>
              <a:rPr lang="ru-RU" sz="2400" dirty="0" smtClean="0"/>
            </a:br>
            <a:r>
              <a:rPr lang="ru-RU" sz="2400" dirty="0" smtClean="0"/>
              <a:t>Что бы сам я бегать мог.</a:t>
            </a:r>
            <a:br>
              <a:rPr lang="ru-RU" sz="2400" dirty="0" smtClean="0"/>
            </a:br>
            <a:r>
              <a:rPr lang="ru-RU" sz="2400" dirty="0" smtClean="0"/>
              <a:t>Я б такой исполнил танец,</a:t>
            </a:r>
            <a:br>
              <a:rPr lang="ru-RU" sz="2400" dirty="0" smtClean="0"/>
            </a:br>
            <a:r>
              <a:rPr lang="ru-RU" sz="2400" dirty="0" smtClean="0"/>
              <a:t>Да нельзя, я - школьный … (</a:t>
            </a:r>
            <a:r>
              <a:rPr lang="ru-RU" sz="2400" i="1" dirty="0" smtClean="0"/>
              <a:t>ранец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895600"/>
            <a:ext cx="2933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cee5465f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Хитрый след плести стараясь,</a:t>
            </a:r>
            <a:br>
              <a:rPr lang="ru-RU" dirty="0" smtClean="0"/>
            </a:br>
            <a:r>
              <a:rPr lang="ru-RU" dirty="0" smtClean="0"/>
              <a:t>По сугробам прыгал … (</a:t>
            </a:r>
            <a:r>
              <a:rPr lang="ru-RU" sz="2700" i="1" dirty="0" smtClean="0"/>
              <a:t>заяц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905000"/>
            <a:ext cx="3524250" cy="45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Пел с душою, молодец!</a:t>
            </a:r>
            <a:br>
              <a:rPr lang="ru-RU" dirty="0" smtClean="0"/>
            </a:br>
            <a:r>
              <a:rPr lang="ru-RU" dirty="0" smtClean="0"/>
              <a:t>Будешь знатный ты…(</a:t>
            </a:r>
            <a:r>
              <a:rPr lang="ru-RU" sz="2700" i="1" dirty="0" smtClean="0"/>
              <a:t>певец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4243387" cy="41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9b33bbd9c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Часто к озеру напиться</a:t>
            </a:r>
            <a:br>
              <a:rPr lang="ru-RU" dirty="0" smtClean="0"/>
            </a:br>
            <a:r>
              <a:rPr lang="ru-RU" dirty="0" smtClean="0"/>
              <a:t>Ходит рыжая …(</a:t>
            </a:r>
            <a:r>
              <a:rPr lang="ru-RU" sz="2700" i="1" dirty="0" smtClean="0"/>
              <a:t>лисица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59245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84b9ae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Динь-дон</a:t>
            </a:r>
            <a:r>
              <a:rPr lang="ru-RU" dirty="0" smtClean="0"/>
              <a:t>. </a:t>
            </a:r>
            <a:r>
              <a:rPr lang="ru-RU" dirty="0" err="1" smtClean="0"/>
              <a:t>Динь-дон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переулке ходит…(</a:t>
            </a:r>
            <a:r>
              <a:rPr lang="ru-RU" sz="2200" i="1" dirty="0" smtClean="0"/>
              <a:t>слон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524000"/>
            <a:ext cx="4953000" cy="485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e163faf0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даче в лесу</a:t>
            </a:r>
            <a:br>
              <a:rPr lang="ru-RU" sz="2800" dirty="0" smtClean="0"/>
            </a:br>
            <a:r>
              <a:rPr lang="ru-RU" sz="2800" dirty="0" smtClean="0"/>
              <a:t>Были разные птицы:</a:t>
            </a:r>
            <a:br>
              <a:rPr lang="ru-RU" sz="2800" dirty="0" smtClean="0"/>
            </a:br>
            <a:r>
              <a:rPr lang="ru-RU" sz="2800" dirty="0" smtClean="0"/>
              <a:t>Сороки, стрижи,</a:t>
            </a:r>
            <a:br>
              <a:rPr lang="ru-RU" sz="2800" dirty="0" smtClean="0"/>
            </a:br>
            <a:r>
              <a:rPr lang="ru-RU" sz="2800" dirty="0" smtClean="0"/>
              <a:t>Воробьи и …(</a:t>
            </a:r>
            <a:r>
              <a:rPr lang="ru-RU" sz="2400" i="1" dirty="0" smtClean="0"/>
              <a:t>синицы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546735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84b9ae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нашей жизни нет конца</a:t>
            </a:r>
            <a:br>
              <a:rPr lang="ru-RU" dirty="0" smtClean="0"/>
            </a:br>
            <a:r>
              <a:rPr lang="ru-RU" dirty="0" smtClean="0"/>
              <a:t>Коль стучат у нас …(</a:t>
            </a:r>
            <a:r>
              <a:rPr lang="ru-RU" sz="2700" i="1" dirty="0" smtClean="0"/>
              <a:t>сердца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981200"/>
            <a:ext cx="431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Утром смотрит нам в оконце</a:t>
            </a:r>
            <a:br>
              <a:rPr lang="ru-RU" dirty="0" smtClean="0"/>
            </a:br>
            <a:r>
              <a:rPr lang="ru-RU" dirty="0" smtClean="0"/>
              <a:t>И лучом щекочет …(</a:t>
            </a:r>
            <a:r>
              <a:rPr lang="ru-RU" sz="2700" i="1" dirty="0" smtClean="0"/>
              <a:t>солнце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cee5465f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шесте -  дворец,</a:t>
            </a:r>
            <a:br>
              <a:rPr lang="ru-RU" dirty="0" smtClean="0"/>
            </a:br>
            <a:r>
              <a:rPr lang="ru-RU" dirty="0" smtClean="0"/>
              <a:t>Во дворце -  певец,</a:t>
            </a:r>
            <a:br>
              <a:rPr lang="ru-RU" dirty="0" smtClean="0"/>
            </a:br>
            <a:r>
              <a:rPr lang="ru-RU" dirty="0" smtClean="0"/>
              <a:t>А зовут его…(</a:t>
            </a:r>
            <a:r>
              <a:rPr lang="ru-RU" sz="2700" i="1" dirty="0" smtClean="0"/>
              <a:t>скворец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большие мастерицы,</a:t>
            </a:r>
            <a:br>
              <a:rPr lang="ru-RU" dirty="0" smtClean="0"/>
            </a:br>
            <a:r>
              <a:rPr lang="ru-RU" dirty="0" smtClean="0"/>
              <a:t>Свяжем всё, лишь дайте …(</a:t>
            </a:r>
            <a:r>
              <a:rPr lang="ru-RU" sz="2700" i="1" dirty="0" smtClean="0"/>
              <a:t>спицы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362200"/>
            <a:ext cx="4343400" cy="33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7b36c87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носу, щеках Танюшки</a:t>
            </a:r>
            <a:br>
              <a:rPr lang="ru-RU" dirty="0" smtClean="0"/>
            </a:br>
            <a:r>
              <a:rPr lang="ru-RU" dirty="0" smtClean="0"/>
              <a:t>По весне цветут …(</a:t>
            </a:r>
            <a:r>
              <a:rPr lang="ru-RU" sz="2700" i="1" dirty="0" smtClean="0"/>
              <a:t>веснушки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3810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«дышали» летом ножки,</a:t>
            </a:r>
            <a:br>
              <a:rPr lang="ru-RU" dirty="0" smtClean="0"/>
            </a:br>
            <a:r>
              <a:rPr lang="ru-RU" dirty="0" smtClean="0"/>
              <a:t>Надевайте … (</a:t>
            </a:r>
            <a:r>
              <a:rPr lang="ru-RU" sz="2700" i="1" dirty="0" smtClean="0"/>
              <a:t>босоножки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133600"/>
            <a:ext cx="4762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Поезд длинный голосист,</a:t>
            </a:r>
            <a:br>
              <a:rPr lang="ru-RU" dirty="0" smtClean="0"/>
            </a:br>
            <a:r>
              <a:rPr lang="ru-RU" dirty="0" smtClean="0"/>
              <a:t>Дал сигнал нам … (</a:t>
            </a:r>
            <a:r>
              <a:rPr lang="ru-RU" sz="2700" i="1" dirty="0" smtClean="0"/>
              <a:t>машинист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0"/>
            <a:ext cx="3943350" cy="40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d38aef0c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Подросли мои сестрички –</a:t>
            </a:r>
            <a:br>
              <a:rPr lang="ru-RU" dirty="0" smtClean="0"/>
            </a:br>
            <a:r>
              <a:rPr lang="ru-RU" dirty="0" smtClean="0"/>
              <a:t>Тушью красят уж …(</a:t>
            </a:r>
            <a:r>
              <a:rPr lang="ru-RU" sz="2700" i="1" dirty="0" smtClean="0"/>
              <a:t>реснички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b="1"/>
          <a:stretch>
            <a:fillRect/>
          </a:stretch>
        </p:blipFill>
        <p:spPr bwMode="auto">
          <a:xfrm>
            <a:off x="1981200" y="2286000"/>
            <a:ext cx="510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110dfe4f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Лицо – циферблат, а стрелки – усы,</a:t>
            </a:r>
            <a:br>
              <a:rPr lang="ru-RU" dirty="0" smtClean="0"/>
            </a:br>
            <a:r>
              <a:rPr lang="ru-RU" dirty="0" smtClean="0"/>
              <a:t>Голос  - звоночек, всё вместе  - …(</a:t>
            </a:r>
            <a:r>
              <a:rPr lang="ru-RU" sz="2700" i="1" dirty="0" smtClean="0"/>
              <a:t>часы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09800"/>
            <a:ext cx="44026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d38aef0c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Верещунья, белобока,</a:t>
            </a:r>
            <a:br>
              <a:rPr lang="ru-RU" dirty="0" smtClean="0"/>
            </a:br>
            <a:r>
              <a:rPr lang="ru-RU" dirty="0" smtClean="0"/>
              <a:t>А зовут её … (</a:t>
            </a:r>
            <a:r>
              <a:rPr lang="ru-RU" sz="2200" i="1" dirty="0" smtClean="0"/>
              <a:t>сорока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514600"/>
            <a:ext cx="4724400" cy="315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2e84e23f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 болеем больше гриппом,</a:t>
            </a:r>
            <a:br>
              <a:rPr lang="ru-RU" sz="2800" dirty="0" smtClean="0"/>
            </a:br>
            <a:r>
              <a:rPr lang="ru-RU" sz="2800" dirty="0" smtClean="0"/>
              <a:t>Не боимся сквозняка,</a:t>
            </a:r>
            <a:br>
              <a:rPr lang="ru-RU" sz="2800" dirty="0" smtClean="0"/>
            </a:br>
            <a:r>
              <a:rPr lang="ru-RU" sz="2800" dirty="0" smtClean="0"/>
              <a:t>Все лекарства заменяет</a:t>
            </a:r>
            <a:br>
              <a:rPr lang="ru-RU" sz="2800" dirty="0" smtClean="0"/>
            </a:br>
            <a:r>
              <a:rPr lang="ru-RU" sz="2800" dirty="0" smtClean="0"/>
              <a:t>Нам головка …(</a:t>
            </a:r>
            <a:r>
              <a:rPr lang="ru-RU" sz="2400" i="1" dirty="0" smtClean="0"/>
              <a:t>чеснока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362200"/>
            <a:ext cx="4000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Съест все посевы она хохоча,</a:t>
            </a:r>
            <a:br>
              <a:rPr lang="ru-RU" dirty="0" smtClean="0"/>
            </a:br>
            <a:r>
              <a:rPr lang="ru-RU" dirty="0" smtClean="0"/>
              <a:t>С поле на поле летит …(</a:t>
            </a:r>
            <a:r>
              <a:rPr lang="ru-RU" sz="2700" i="1" dirty="0" smtClean="0"/>
              <a:t>саранча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590800"/>
            <a:ext cx="4676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Получилась чтоб причёска,</a:t>
            </a:r>
            <a:br>
              <a:rPr lang="ru-RU" dirty="0" smtClean="0"/>
            </a:br>
            <a:r>
              <a:rPr lang="ru-RU" dirty="0" smtClean="0"/>
              <a:t>Честно трудится …(</a:t>
            </a:r>
            <a:r>
              <a:rPr lang="ru-RU" sz="2700" i="1" dirty="0" smtClean="0"/>
              <a:t>расческа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819400" y="1828800"/>
            <a:ext cx="3505200" cy="443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d38aef0c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Чеснока порезал зубчик</a:t>
            </a:r>
            <a:br>
              <a:rPr lang="ru-RU" dirty="0" smtClean="0"/>
            </a:br>
            <a:r>
              <a:rPr lang="ru-RU" dirty="0" smtClean="0"/>
              <a:t>Положить в горячий …(</a:t>
            </a:r>
            <a:r>
              <a:rPr lang="ru-RU" sz="2700" i="1" dirty="0" smtClean="0"/>
              <a:t>супчик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209800"/>
            <a:ext cx="5581650" cy="35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светятся жучки</a:t>
            </a:r>
            <a:br>
              <a:rPr lang="ru-RU" dirty="0" smtClean="0"/>
            </a:br>
            <a:r>
              <a:rPr lang="ru-RU" dirty="0" smtClean="0"/>
              <a:t>Их зовите …(</a:t>
            </a:r>
            <a:r>
              <a:rPr lang="ru-RU" sz="2700" i="1" dirty="0" smtClean="0"/>
              <a:t>светлячки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752600"/>
            <a:ext cx="4667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ночам поёт смычок,</a:t>
            </a:r>
            <a:br>
              <a:rPr lang="ru-RU" dirty="0" smtClean="0"/>
            </a:br>
            <a:r>
              <a:rPr lang="ru-RU" dirty="0" smtClean="0"/>
              <a:t>Скрипача зовут …(</a:t>
            </a:r>
            <a:r>
              <a:rPr lang="ru-RU" sz="2700" i="1" dirty="0" smtClean="0"/>
              <a:t>сверчок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828800"/>
            <a:ext cx="2886075" cy="43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3276600"/>
          </a:xfrm>
        </p:spPr>
        <p:txBody>
          <a:bodyPr>
            <a:normAutofit/>
          </a:bodyPr>
          <a:lstStyle/>
          <a:p>
            <a:r>
              <a:rPr lang="ru-RU" dirty="0" smtClean="0"/>
              <a:t>Зимой на ветках яблоки!</a:t>
            </a:r>
            <a:br>
              <a:rPr lang="ru-RU" dirty="0" smtClean="0"/>
            </a:br>
            <a:r>
              <a:rPr lang="ru-RU" dirty="0" smtClean="0"/>
              <a:t>Скорей их собери!</a:t>
            </a:r>
            <a:br>
              <a:rPr lang="ru-RU" dirty="0" smtClean="0"/>
            </a:br>
            <a:r>
              <a:rPr lang="ru-RU" dirty="0" smtClean="0"/>
              <a:t>И вдруг – вспорхнули яблоки. Ведь это…(</a:t>
            </a:r>
            <a:r>
              <a:rPr lang="ru-RU" sz="2000" i="1" dirty="0" smtClean="0"/>
              <a:t>снегири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810000"/>
            <a:ext cx="3505200" cy="25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Помогать я маме буду	</a:t>
            </a:r>
            <a:br>
              <a:rPr lang="ru-RU" dirty="0" smtClean="0"/>
            </a:br>
            <a:r>
              <a:rPr lang="ru-RU" dirty="0" smtClean="0"/>
              <a:t>Сама вымою…(</a:t>
            </a:r>
            <a:r>
              <a:rPr lang="ru-RU" sz="2700" i="1" dirty="0" smtClean="0"/>
              <a:t>посуду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905000"/>
            <a:ext cx="4114800" cy="447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4e1cb09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рыщут по дороге </a:t>
            </a:r>
            <a:br>
              <a:rPr lang="ru-RU" dirty="0" smtClean="0"/>
            </a:br>
            <a:r>
              <a:rPr lang="ru-RU" dirty="0" smtClean="0"/>
              <a:t>Слоны и …(</a:t>
            </a:r>
            <a:r>
              <a:rPr lang="ru-RU" sz="2700" i="1" dirty="0" smtClean="0"/>
              <a:t>носороги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362200"/>
            <a:ext cx="4867275" cy="307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319</Words>
  <Application>Microsoft Office PowerPoint</Application>
  <PresentationFormat>Экран (4:3)</PresentationFormat>
  <Paragraphs>65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Office Theme</vt:lpstr>
      <vt:lpstr>«Договорки» для звуков</vt:lpstr>
      <vt:lpstr>Отнесли домой мы лейки  И уселись на…(скамейки) </vt:lpstr>
      <vt:lpstr>Ходит в садик наша Фаня  в своём новом…(сарафане) </vt:lpstr>
      <vt:lpstr>Для птенцов и для зверят Тоже нужен детский…(сад)</vt:lpstr>
      <vt:lpstr>Динь-дон. Динь-дон. В переулке ходит…(слон)</vt:lpstr>
      <vt:lpstr>Верещунья, белобока, А зовут её … (сорока)</vt:lpstr>
      <vt:lpstr>Зимой на ветках яблоки! Скорей их собери! И вдруг – вспорхнули яблоки. Ведь это…(снегири) </vt:lpstr>
      <vt:lpstr>Помогать я маме буду  Сама вымою…(посуду)</vt:lpstr>
      <vt:lpstr>И рыщут по дороге  Слоны и …(носороги)</vt:lpstr>
      <vt:lpstr>Где весною было пусто Летом выросла … (капуста)</vt:lpstr>
      <vt:lpstr>Хитрая плутовка, Рыжая головка Пушистый хвост – краса Это всё … (лиса)</vt:lpstr>
      <vt:lpstr>Я в фасоль насыплю соль, станет вкусною…(фасоль)</vt:lpstr>
      <vt:lpstr>В кислый сок, в кислый сок сыплю сахарный …(песок)</vt:lpstr>
      <vt:lpstr>Саня так в лесу замёрз – Чуть не отморозил…(нос)</vt:lpstr>
      <vt:lpstr>Мы варенья как-то раз  Наварили целый… (таз)</vt:lpstr>
      <vt:lpstr>Вдруг видят стоит у колёс Огромный взъерошенный…(пес) </vt:lpstr>
      <vt:lpstr>Чтобы в цель попасть хоть раз, Нужен острый, меткий …(глаз) </vt:lpstr>
      <vt:lpstr>А у нас, а у нас в сумке вкусный …(ананас) </vt:lpstr>
      <vt:lpstr> Голову в песок зарыл, Хвост пушистый распустил. Я догнать его пытаюсь, Но быстрее ветра ...(страус)  </vt:lpstr>
      <vt:lpstr>Мама, папа, брат и я  Вот и вся моя … (семья)</vt:lpstr>
      <vt:lpstr>Открывают детворе Двери  школы в …(сентябре)</vt:lpstr>
      <vt:lpstr>Из красавицы душистой Соберу букет пушистый. В этот милый майский день Пусть нас радует…(сирень)</vt:lpstr>
      <vt:lpstr>Утром заплели сестрички Аккуратные…(косички)</vt:lpstr>
      <vt:lpstr>Как у нашей у бабуси Во дворе гогочут …(гуси)</vt:lpstr>
      <vt:lpstr>Сад пора уже расчистить Разгрести траву и …(листья)</vt:lpstr>
      <vt:lpstr>Как зовут меня, скажи Часто прячусь я во ржи, Скромный полевой цветок, Синеглазый …(василек)</vt:lpstr>
      <vt:lpstr>Ты со мною не знаком? Я живу на дне морском Голова и 8 ног Вот и весь я …(осьминог)</vt:lpstr>
      <vt:lpstr>Я в красной шапочке расту Среди корней осинок. Меня узнаешь за версту, Зовусь я …(подосиновик)</vt:lpstr>
      <vt:lpstr>Мне поставила вчера  Два укола …(медсестра)</vt:lpstr>
      <vt:lpstr>Разве можно было киске Доверять стеречь …(сосиски)</vt:lpstr>
      <vt:lpstr>В зоопарк пойдём скорей Чтоб увидеть там…(зверей)</vt:lpstr>
      <vt:lpstr>Новый дом за косогором    Новым обнесли…(забором)</vt:lpstr>
      <vt:lpstr>Я ключом открыть не мог  На дверях большой…(замок)</vt:lpstr>
      <vt:lpstr>Зайку бросила хозяйка –  Под дождём остался …(зайка)</vt:lpstr>
      <vt:lpstr>Мы цветы поставим сразу  В эту золотую…(вазу)</vt:lpstr>
      <vt:lpstr>На лесной глухой опушке    Бабки – Ёжкина …(избушка)</vt:lpstr>
      <vt:lpstr>Желтая, пушистая Нежная, душистая Боится мороза Зовётся …(мимоза)</vt:lpstr>
      <vt:lpstr>С вьюгой, снегом к нам сама   В декабре пришла…(зима)</vt:lpstr>
      <vt:lpstr>Бросит Оля все дела –  И глядится в …(зеркала)</vt:lpstr>
      <vt:lpstr>Новости и те, и эти Ты узнаешь из…(газеты)</vt:lpstr>
      <vt:lpstr>Огурцы и лук в корзине Мы купили в…(магазине)</vt:lpstr>
      <vt:lpstr>«Больше всех мои глаза!» - Любит хвастать …(стрекоза)</vt:lpstr>
      <vt:lpstr>Вазу мы наполним сами Разноцветными … (цветами)</vt:lpstr>
      <vt:lpstr>На одной ноге стоит,  В воду пристально глядит,  Тычет клювом наугад, Ищет в речке лягушат. На носу повисла капля Узнаёте? Это … (цапля)</vt:lpstr>
      <vt:lpstr>Возле курицы ребёнок Пухлый, желтенький … (цыпленок)</vt:lpstr>
      <vt:lpstr>До чего же скучно, братцы, На чужой спине кататься! Дал бы кто мне пару ног, Что бы сам я бегать мог. Я б такой исполнил танец, Да нельзя, я - школьный … (ранец)</vt:lpstr>
      <vt:lpstr>Хитрый след плести стараясь, По сугробам прыгал … (заяц)</vt:lpstr>
      <vt:lpstr>Пел с душою, молодец! Будешь знатный ты…(певец)</vt:lpstr>
      <vt:lpstr>Часто к озеру напиться Ходит рыжая …(лисица)</vt:lpstr>
      <vt:lpstr>На даче в лесу Были разные птицы: Сороки, стрижи, Воробьи и …(синицы)</vt:lpstr>
      <vt:lpstr>В нашей жизни нет конца Коль стучат у нас …(сердца) </vt:lpstr>
      <vt:lpstr>Утром смотрит нам в оконце И лучом щекочет …(солнце)</vt:lpstr>
      <vt:lpstr>На шесте -  дворец, Во дворце -  певец, А зовут его…(скворец)</vt:lpstr>
      <vt:lpstr>Мы большие мастерицы, Свяжем всё, лишь дайте …(спицы) </vt:lpstr>
      <vt:lpstr>На носу, щеках Танюшки По весне цветут …(веснушки) </vt:lpstr>
      <vt:lpstr>Чтоб «дышали» летом ножки, Надевайте … (босоножки)</vt:lpstr>
      <vt:lpstr>Поезд длинный голосист, Дал сигнал нам … (машинист)</vt:lpstr>
      <vt:lpstr>Подросли мои сестрички – Тушью красят уж …(реснички)</vt:lpstr>
      <vt:lpstr>Лицо – циферблат, а стрелки – усы, Голос  - звоночек, всё вместе  - …(часы)</vt:lpstr>
      <vt:lpstr>Не болеем больше гриппом, Не боимся сквозняка, Все лекарства заменяет Нам головка …(чеснока)</vt:lpstr>
      <vt:lpstr>Съест все посевы она хохоча, С поле на поле летит …(саранча)</vt:lpstr>
      <vt:lpstr>Получилась чтоб причёска, Честно трудится …(расческа)</vt:lpstr>
      <vt:lpstr>Чеснока порезал зубчик Положить в горячий …(супчик)</vt:lpstr>
      <vt:lpstr>Если светятся жучки Их зовите …(светлячки)</vt:lpstr>
      <vt:lpstr>По ночам поёт смычок, Скрипача зовут …(сверчок)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на звуки</dc:title>
  <dc:creator>user</dc:creator>
  <cp:lastModifiedBy>Пользователь Windows</cp:lastModifiedBy>
  <cp:revision>41</cp:revision>
  <dcterms:created xsi:type="dcterms:W3CDTF">2010-12-05T06:57:12Z</dcterms:created>
  <dcterms:modified xsi:type="dcterms:W3CDTF">2020-05-01T13:31:31Z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1534083</vt:lpwstr>
  </property>
  <property fmtid="{D5CDD505-2E9C-101B-9397-08002B2CF9AE}" pid="3" name="NXPowerLiteSettings">
    <vt:lpwstr>F3200358026400</vt:lpwstr>
  </property>
  <property fmtid="{D5CDD505-2E9C-101B-9397-08002B2CF9AE}" pid="4" name="NXPowerLiteVersion">
    <vt:lpwstr>D5.0.6</vt:lpwstr>
  </property>
</Properties>
</file>