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3" r:id="rId56"/>
    <p:sldId id="311" r:id="rId57"/>
    <p:sldId id="312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383ACA7-0641-4391-9C1F-58F7332A4F62}" type="datetimeFigureOut">
              <a:rPr lang="ru-RU" smtClean="0"/>
              <a:t>09.05.2020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4F200E2-5D07-43F0-85F4-E2E1E23B4C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jpeg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jpe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e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jpe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jpe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jpeg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jpeg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Автоматизация </a:t>
            </a:r>
            <a:r>
              <a:rPr lang="ru-RU" b="1" dirty="0" smtClean="0"/>
              <a:t>Л</a:t>
            </a:r>
            <a:r>
              <a:rPr lang="ru-RU" dirty="0" smtClean="0"/>
              <a:t> в </a:t>
            </a:r>
            <a:r>
              <a:rPr lang="ru-RU" dirty="0" err="1" smtClean="0"/>
              <a:t>чистоговорках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на дороге спят волы</a:t>
            </a:r>
            <a:endParaRPr lang="ru-RU" dirty="0"/>
          </a:p>
        </p:txBody>
      </p:sp>
      <p:pic>
        <p:nvPicPr>
          <p:cNvPr id="9218" name="Picture 2" descr="C:\Users\Lenovo\Desktop\Л\images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14356"/>
            <a:ext cx="6919936" cy="47926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в печке нет золы</a:t>
            </a:r>
            <a:endParaRPr lang="ru-RU" dirty="0"/>
          </a:p>
        </p:txBody>
      </p:sp>
      <p:pic>
        <p:nvPicPr>
          <p:cNvPr id="10242" name="Picture 2" descr="C:\Users\Lenovo\Desktop\Л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52660"/>
            <a:ext cx="5643602" cy="48740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в магазине нет юлы</a:t>
            </a:r>
            <a:endParaRPr lang="ru-RU" dirty="0"/>
          </a:p>
        </p:txBody>
      </p:sp>
      <p:pic>
        <p:nvPicPr>
          <p:cNvPr id="11266" name="Picture 2" descr="C:\Users\Lenovo\Desktop\Л\images (1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42918"/>
            <a:ext cx="6386335" cy="4926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в дневнике у нас «колы»</a:t>
            </a:r>
            <a:endParaRPr lang="ru-RU" dirty="0"/>
          </a:p>
        </p:txBody>
      </p:sp>
      <p:pic>
        <p:nvPicPr>
          <p:cNvPr id="12290" name="Picture 2" descr="C:\Users\Lenovo\Desktop\Л\images (4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642918"/>
            <a:ext cx="5791264" cy="43378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одеяло мне мало</a:t>
            </a:r>
            <a:endParaRPr lang="ru-RU" dirty="0"/>
          </a:p>
        </p:txBody>
      </p:sp>
      <p:pic>
        <p:nvPicPr>
          <p:cNvPr id="13314" name="Picture 2" descr="C:\Users\Lenovo\Desktop\Л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6410271" cy="4801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перевязано крыло</a:t>
            </a:r>
            <a:endParaRPr lang="ru-RU" dirty="0"/>
          </a:p>
        </p:txBody>
      </p:sp>
      <p:pic>
        <p:nvPicPr>
          <p:cNvPr id="14338" name="Picture 2" descr="C:\Users\Lenovo\Desktop\Л\images (1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857232"/>
            <a:ext cx="5854717" cy="46884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</a:t>
            </a:r>
            <a:r>
              <a:rPr lang="ru-RU" dirty="0"/>
              <a:t>у</a:t>
            </a:r>
            <a:r>
              <a:rPr lang="ru-RU" dirty="0" smtClean="0"/>
              <a:t>езжаем мы в село</a:t>
            </a:r>
            <a:endParaRPr lang="ru-RU" dirty="0"/>
          </a:p>
        </p:txBody>
      </p:sp>
      <p:pic>
        <p:nvPicPr>
          <p:cNvPr id="15362" name="Picture 2" descr="C:\Users\Lenovo\Desktop\Л\images (1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928670"/>
            <a:ext cx="7189440" cy="46053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много снегу намело</a:t>
            </a:r>
            <a:endParaRPr lang="ru-RU" dirty="0"/>
          </a:p>
        </p:txBody>
      </p:sp>
      <p:pic>
        <p:nvPicPr>
          <p:cNvPr id="65538" name="Picture 2" descr="http://t2.gstatic.com/images?q=tbn:ANd9GcTwXYljnPRxlHhXaKJJwKx9cjsrhWQqM5Kj9WACFz1uh3xeig5dP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6371237" cy="4753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Ло-ло-ло</a:t>
            </a:r>
            <a:r>
              <a:rPr lang="ru-RU" dirty="0" smtClean="0"/>
              <a:t>-  стало все белым бело</a:t>
            </a:r>
            <a:endParaRPr lang="ru-RU" dirty="0"/>
          </a:p>
        </p:txBody>
      </p:sp>
      <p:pic>
        <p:nvPicPr>
          <p:cNvPr id="64513" name="Picture 1" descr="C:\Users\Lenovo\Desktop\Л\images (1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85794"/>
            <a:ext cx="6658022" cy="47557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 -  мячик на полу</a:t>
            </a:r>
            <a:endParaRPr lang="ru-RU" dirty="0"/>
          </a:p>
        </p:txBody>
      </p:sp>
      <p:pic>
        <p:nvPicPr>
          <p:cNvPr id="63489" name="Picture 1" descr="C:\Users\Lenovo\Desktop\Л\images (1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642918"/>
            <a:ext cx="5857916" cy="48815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наша Лада мала</a:t>
            </a:r>
            <a:endParaRPr lang="ru-RU" dirty="0"/>
          </a:p>
        </p:txBody>
      </p:sp>
      <p:pic>
        <p:nvPicPr>
          <p:cNvPr id="1026" name="Picture 2" descr="C:\Users\Lenovo\Desktop\Л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857232"/>
            <a:ext cx="6076647" cy="45516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 –покупают мне юлу </a:t>
            </a:r>
            <a:endParaRPr lang="ru-RU" dirty="0"/>
          </a:p>
        </p:txBody>
      </p:sp>
      <p:pic>
        <p:nvPicPr>
          <p:cNvPr id="62465" name="Picture 1" descr="C:\Users\Lenovo\Desktop\Л\images (1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928670"/>
            <a:ext cx="6829161" cy="45444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собираю я золу</a:t>
            </a:r>
            <a:endParaRPr lang="ru-RU" dirty="0"/>
          </a:p>
        </p:txBody>
      </p:sp>
      <p:pic>
        <p:nvPicPr>
          <p:cNvPr id="61441" name="Picture 1" descr="C:\Users\Lenovo\Desktop\Л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642918"/>
            <a:ext cx="5572163" cy="4812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наточите мне пилу</a:t>
            </a:r>
            <a:endParaRPr lang="ru-RU" dirty="0"/>
          </a:p>
        </p:txBody>
      </p:sp>
      <p:pic>
        <p:nvPicPr>
          <p:cNvPr id="60417" name="Picture 1" descr="C:\Users\Lenovo\Desktop\Л\images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14356"/>
            <a:ext cx="6410271" cy="48015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Лу-лу-лу</a:t>
            </a:r>
            <a:r>
              <a:rPr lang="ru-RU" dirty="0" smtClean="0"/>
              <a:t>- мы танцуем на балу</a:t>
            </a:r>
            <a:endParaRPr lang="ru-RU" dirty="0"/>
          </a:p>
        </p:txBody>
      </p:sp>
      <p:pic>
        <p:nvPicPr>
          <p:cNvPr id="59393" name="Picture 1" descr="C:\Users\Lenovo\Desktop\Л\images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785794"/>
            <a:ext cx="6000792" cy="47625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 мы спешим на бал</a:t>
            </a:r>
            <a:endParaRPr lang="ru-RU" dirty="0"/>
          </a:p>
        </p:txBody>
      </p:sp>
      <p:pic>
        <p:nvPicPr>
          <p:cNvPr id="58369" name="Picture 1" descr="C:\Users\Lenovo\Desktop\Л\images (2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6544096" cy="46919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Ал-ал-ал- подарили мне пенал</a:t>
            </a:r>
            <a:endParaRPr lang="ru-RU" dirty="0"/>
          </a:p>
        </p:txBody>
      </p:sp>
      <p:pic>
        <p:nvPicPr>
          <p:cNvPr id="57345" name="Picture 1" descr="C:\Users\Lenovo\Desktop\Л\images (2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785794"/>
            <a:ext cx="6535832" cy="4789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украшаем зал</a:t>
            </a:r>
            <a:endParaRPr lang="ru-RU" dirty="0"/>
          </a:p>
        </p:txBody>
      </p:sp>
      <p:pic>
        <p:nvPicPr>
          <p:cNvPr id="56321" name="Picture 1" descr="C:\Users\Lenovo\Desktop\Л\images (2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85794"/>
            <a:ext cx="6453358" cy="4651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Ал-ал-ал- опоздаем на вокзал</a:t>
            </a:r>
            <a:endParaRPr lang="ru-RU" dirty="0"/>
          </a:p>
        </p:txBody>
      </p:sp>
      <p:pic>
        <p:nvPicPr>
          <p:cNvPr id="55297" name="Picture 1" descr="C:\Users\Lenovo\Desktop\Л\images (2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071546"/>
            <a:ext cx="7500990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уронила я бокал</a:t>
            </a:r>
            <a:endParaRPr lang="ru-RU" dirty="0"/>
          </a:p>
        </p:txBody>
      </p:sp>
      <p:pic>
        <p:nvPicPr>
          <p:cNvPr id="54273" name="Picture 1" descr="C:\Users\Lenovo\Desktop\Л\images (2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85794"/>
            <a:ext cx="6143668" cy="46018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папа генерал</a:t>
            </a:r>
            <a:endParaRPr lang="ru-RU" dirty="0"/>
          </a:p>
        </p:txBody>
      </p:sp>
      <p:pic>
        <p:nvPicPr>
          <p:cNvPr id="53249" name="Picture 1" descr="C:\Users\Lenovo\Desktop\Л\images (2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642918"/>
            <a:ext cx="3571900" cy="476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Мила молоко пила</a:t>
            </a:r>
            <a:endParaRPr lang="ru-RU" dirty="0"/>
          </a:p>
        </p:txBody>
      </p:sp>
      <p:pic>
        <p:nvPicPr>
          <p:cNvPr id="2050" name="Picture 2" descr="C:\Users\Lenovo\Desktop\Л\images (4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857232"/>
            <a:ext cx="6950567" cy="4608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издаем журнал</a:t>
            </a:r>
            <a:endParaRPr lang="ru-RU" dirty="0"/>
          </a:p>
        </p:txBody>
      </p:sp>
      <p:pic>
        <p:nvPicPr>
          <p:cNvPr id="52225" name="Picture 1" descr="C:\Users\Lenovo\Desktop\Л\images (2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571480"/>
            <a:ext cx="3714776" cy="4945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Ал-ал-ал- все на  карнавал</a:t>
            </a:r>
            <a:endParaRPr lang="ru-RU" dirty="0"/>
          </a:p>
        </p:txBody>
      </p:sp>
      <p:pic>
        <p:nvPicPr>
          <p:cNvPr id="51201" name="Picture 1" descr="C:\Users\Lenovo\Desktop\Л\images (3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7115303" cy="47349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- Павел чашки мыл</a:t>
            </a:r>
            <a:endParaRPr lang="ru-RU" dirty="0"/>
          </a:p>
        </p:txBody>
      </p:sp>
      <p:pic>
        <p:nvPicPr>
          <p:cNvPr id="50178" name="Picture 2" descr="http://t3.gstatic.com/images?q=tbn:ANd9GcRyP9sqF_exE-2T5tuRQnUfDfHAlpKOEY8ecBXhdqT7EPY8TdVu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714356"/>
            <a:ext cx="5000660" cy="476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–с нами котик жил</a:t>
            </a:r>
            <a:endParaRPr lang="ru-RU" dirty="0"/>
          </a:p>
        </p:txBody>
      </p:sp>
      <p:pic>
        <p:nvPicPr>
          <p:cNvPr id="49153" name="Picture 1" descr="C:\Users\Lenovo\Desktop\Л\images (40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642918"/>
            <a:ext cx="3500462" cy="4882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–ночью волк завыл</a:t>
            </a:r>
            <a:endParaRPr lang="ru-RU" dirty="0"/>
          </a:p>
        </p:txBody>
      </p:sp>
      <p:pic>
        <p:nvPicPr>
          <p:cNvPr id="48129" name="Picture 1" descr="C:\Users\Lenovo\Desktop\Л\images (2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714356"/>
            <a:ext cx="6429419" cy="48158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я стихи забыл</a:t>
            </a:r>
            <a:endParaRPr lang="ru-RU" dirty="0"/>
          </a:p>
        </p:txBody>
      </p:sp>
      <p:pic>
        <p:nvPicPr>
          <p:cNvPr id="47105" name="Picture 1" descr="C:\Users\Lenovo\Desktop\Л\images (2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14356"/>
            <a:ext cx="5929354" cy="4810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у нас суп остыл</a:t>
            </a:r>
            <a:endParaRPr lang="ru-RU" dirty="0"/>
          </a:p>
        </p:txBody>
      </p:sp>
      <p:pic>
        <p:nvPicPr>
          <p:cNvPr id="46081" name="Picture 1" descr="C:\Users\Lenovo\Desktop\Л\images (2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785794"/>
            <a:ext cx="6314897" cy="47300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–Володя приуныл</a:t>
            </a:r>
            <a:endParaRPr lang="ru-RU" dirty="0"/>
          </a:p>
        </p:txBody>
      </p:sp>
      <p:pic>
        <p:nvPicPr>
          <p:cNvPr id="45058" name="Picture 2" descr="http://t0.gstatic.com/images?q=tbn:ANd9GcSsTqcCyBsB6NMBcF_nw2V4yEosHNwJui55_vIaqfben3OVPI0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642918"/>
            <a:ext cx="3571900" cy="48927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Ыл-ыл-ыл</a:t>
            </a:r>
            <a:r>
              <a:rPr lang="ru-RU" dirty="0" smtClean="0"/>
              <a:t> – Павел сумку шил</a:t>
            </a:r>
            <a:endParaRPr lang="ru-RU" dirty="0"/>
          </a:p>
        </p:txBody>
      </p:sp>
      <p:pic>
        <p:nvPicPr>
          <p:cNvPr id="44033" name="Picture 1" descr="C:\Users\Lenovo\Desktop\Л\images (3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162304" cy="47244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Ол</a:t>
            </a:r>
            <a:r>
              <a:rPr lang="ru-RU" dirty="0" err="1"/>
              <a:t>-</a:t>
            </a:r>
            <a:r>
              <a:rPr lang="ru-RU" dirty="0" err="1" smtClean="0"/>
              <a:t>ол-ол</a:t>
            </a:r>
            <a:r>
              <a:rPr lang="ru-RU" dirty="0" smtClean="0"/>
              <a:t>- покупаем новый стол</a:t>
            </a:r>
            <a:endParaRPr lang="ru-RU" dirty="0"/>
          </a:p>
        </p:txBody>
      </p:sp>
      <p:pic>
        <p:nvPicPr>
          <p:cNvPr id="43009" name="Picture 1" descr="C:\Users\Lenovo\Desktop\Л\images (3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642918"/>
            <a:ext cx="6558008" cy="4827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затупилась пила</a:t>
            </a:r>
            <a:endParaRPr lang="ru-RU" dirty="0"/>
          </a:p>
        </p:txBody>
      </p:sp>
      <p:pic>
        <p:nvPicPr>
          <p:cNvPr id="3074" name="Picture 2" descr="C:\Users\Lenovo\Desktop\Л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142984"/>
            <a:ext cx="7565704" cy="4330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забиваю гол</a:t>
            </a:r>
            <a:endParaRPr lang="ru-RU" dirty="0"/>
          </a:p>
        </p:txBody>
      </p:sp>
      <p:pic>
        <p:nvPicPr>
          <p:cNvPr id="41985" name="Picture 1" descr="C:\Users\Lenovo\Desktop\Л\images (3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785794"/>
            <a:ext cx="6958062" cy="473250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потерялся вол</a:t>
            </a:r>
            <a:endParaRPr lang="ru-RU" dirty="0"/>
          </a:p>
        </p:txBody>
      </p:sp>
      <p:pic>
        <p:nvPicPr>
          <p:cNvPr id="40962" name="Picture 2" descr="http://t3.gstatic.com/images?q=tbn:ANd9GcSSTwxrfvCDDOV6dBZbnGeLJGEDZtBX_87x5f5tOnvCUxu1_XZ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714356"/>
            <a:ext cx="4714908" cy="47783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на балконе пел щегол</a:t>
            </a:r>
            <a:endParaRPr lang="ru-RU" dirty="0"/>
          </a:p>
        </p:txBody>
      </p:sp>
      <p:pic>
        <p:nvPicPr>
          <p:cNvPr id="39937" name="Picture 1" descr="C:\Users\Lenovo\Desktop\Л\images (3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714356"/>
            <a:ext cx="5800348" cy="48770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в небесах парит орел</a:t>
            </a:r>
            <a:endParaRPr lang="ru-RU" dirty="0"/>
          </a:p>
        </p:txBody>
      </p:sp>
      <p:pic>
        <p:nvPicPr>
          <p:cNvPr id="38913" name="Picture 1" descr="C:\Users\Lenovo\Desktop\Л\images (3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571480"/>
            <a:ext cx="6672455" cy="49979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чищу я котел</a:t>
            </a:r>
            <a:endParaRPr lang="ru-RU" dirty="0"/>
          </a:p>
        </p:txBody>
      </p:sp>
      <p:pic>
        <p:nvPicPr>
          <p:cNvPr id="37889" name="Picture 1" descr="C:\Users\Lenovo\Desktop\Л\images (3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4500593" cy="4898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был у бабушки козел</a:t>
            </a:r>
            <a:endParaRPr lang="ru-RU" dirty="0"/>
          </a:p>
        </p:txBody>
      </p:sp>
      <p:pic>
        <p:nvPicPr>
          <p:cNvPr id="36865" name="Picture 1" descr="C:\Users\Lenovo\Desktop\Л\images (3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785794"/>
            <a:ext cx="6136053" cy="47404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Ол-ол-ол</a:t>
            </a:r>
            <a:r>
              <a:rPr lang="ru-RU" dirty="0" smtClean="0"/>
              <a:t>- Алле делают укол</a:t>
            </a:r>
            <a:endParaRPr lang="ru-RU" dirty="0"/>
          </a:p>
        </p:txBody>
      </p:sp>
      <p:pic>
        <p:nvPicPr>
          <p:cNvPr id="35841" name="Picture 1" descr="C:\Users\Lenovo\Desktop\Л\images (4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8390" y="714356"/>
            <a:ext cx="4340997" cy="47448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покупаем новый стул</a:t>
            </a:r>
            <a:endParaRPr lang="ru-RU" dirty="0"/>
          </a:p>
        </p:txBody>
      </p:sp>
      <p:pic>
        <p:nvPicPr>
          <p:cNvPr id="34818" name="Picture 2" descr="http://t3.gstatic.com/images?q=tbn:ANd9GcQNpxLpRj7gosEjXbp4bAQc-46xT5qlQIxEjpiD4dL-bZu929k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714356"/>
            <a:ext cx="4714908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засыхает саксаул</a:t>
            </a:r>
            <a:endParaRPr lang="ru-RU" dirty="0"/>
          </a:p>
        </p:txBody>
      </p:sp>
      <p:pic>
        <p:nvPicPr>
          <p:cNvPr id="33794" name="Picture 2" descr="http://t2.gstatic.com/images?q=tbn:ANd9GcQe4cgyumjPOODDTDpjXqfyTyU7i4sk0YC2WjI3DZMr1okXNCbX8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857232"/>
            <a:ext cx="6576978" cy="46624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с моря ветер дул</a:t>
            </a:r>
            <a:endParaRPr lang="ru-RU" dirty="0"/>
          </a:p>
        </p:txBody>
      </p:sp>
      <p:pic>
        <p:nvPicPr>
          <p:cNvPr id="32770" name="Picture 2" descr="http://t0.gstatic.com/images?q=tbn:ANd9GcSy8lPZHEMpGPAuc36e_Lq2ylDIwMd2VLvm-2fLTJh72wMVrCl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642918"/>
            <a:ext cx="6503802" cy="4871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полотенце взяла</a:t>
            </a:r>
            <a:endParaRPr lang="ru-RU" dirty="0"/>
          </a:p>
        </p:txBody>
      </p:sp>
      <p:pic>
        <p:nvPicPr>
          <p:cNvPr id="4098" name="Picture 2" descr="C:\Users\Lenovo\Desktop\Л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571480"/>
            <a:ext cx="5000659" cy="49342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замолкает гул</a:t>
            </a:r>
            <a:endParaRPr lang="ru-RU" dirty="0"/>
          </a:p>
        </p:txBody>
      </p:sp>
      <p:pic>
        <p:nvPicPr>
          <p:cNvPr id="31746" name="Picture 2" descr="http://t0.gstatic.com/images?q=tbn:ANd9GcTblWAy4F_fgW9YKILxFdkDSoX73Kpzr2H3hh7B4nhAL6NzURy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642918"/>
            <a:ext cx="4882771" cy="48179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у мамы отгул</a:t>
            </a:r>
            <a:endParaRPr lang="ru-RU" dirty="0"/>
          </a:p>
        </p:txBody>
      </p:sp>
      <p:pic>
        <p:nvPicPr>
          <p:cNvPr id="30722" name="Picture 2" descr="http://t1.gstatic.com/images?q=tbn:ANd9GcR8LXtdI5Vy49Hn_1c_X7S7pyf9QQZnJf_zLqjDdambdIMXmfy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693685"/>
            <a:ext cx="4857784" cy="48273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засыпает караул</a:t>
            </a:r>
            <a:endParaRPr lang="ru-RU" dirty="0"/>
          </a:p>
        </p:txBody>
      </p:sp>
      <p:sp>
        <p:nvSpPr>
          <p:cNvPr id="29698" name="AutoShape 2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0" name="AutoShape 4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702" name="AutoShape 6" descr="data:image/jpeg;base64,/9j/4AAQSkZJRgABAQAAAQABAAD/2wCEAAkGBhQSERQUExIUFRQVFxgVGBYVFRUWGBcSGBQYGBgUFxcXHCYeFxskGRcUIC8gIycqLSwsFh49NTAqNSYrLCkBCQoKDgwOGg8PGi0fHB4pKSwsLC4pLCksKSwsKSkpKSksLCwsKSksLCkpKSw1LikpKSkpKSksKSkyKSksKSkpKf/AABEIAIAAVgMBIgACEQEDEQH/xAAcAAABBQEBAQAAAAAAAAAAAAAFAAMEBgcCAQj/xAA4EAACAQIEBAMGAwcFAAAAAAABAhEAAwQSITEFQVFhBhMiMkJxgZGhB1KxIzNiwdHh8RQWcsLw/8QAGAEAAwEBAAAAAAAAAAAAAAAAAgMEAQD/xAAgEQACAgMAAgMBAAAAAAAAAAAAAQIRAyExEkEEEzJR/9oADAMBAAIRAxEAPwCu4vAglyoG4AI56nlUO1ht5mBRVj6SwES20yNOdeKAy9J0+dTt0tBuNsk8Lw+GYQ7xpz60ZxPCMGtolWDEDrVUtYFmuBEG/XYDmSeQq5+G/Cdseu6QxBB01QL3MeqSI2oabB5oquH8P3bi5raSuusgbCTE7wNT0qefCKIwS7fButIFtADlZQGYOSREA8hVz45iUtoy2FLOBbCW1BAHtZisEDUkA/EVSPECY9ZzKLc6uSyFtpy/xLOusnX6sijHoLJwXBW7TeaAcjFXkkXFII9yZE9/zCg3Gf8AQMGXy4M5Ve2SsAHpJBOvzigvGXxOIU3YVBlVLuQAZlLAB2Eay2UyNBA0FAMZw+5bKlxlJggBlPLcwfTpy71qOJGL4B5QLI/mLO4EET+YcqE4w0RtYoowIbpodCeuvOiGKwlvEWS2VxehyFS3mkL7M5QBGhnSjulRhUrZr2peGwBcTIRRoWbbMdlnrAP0pUHmgqNDtKcizB5/I1Iw/Ds10KDE/HTv+tRbCGEO0SYA5bn7Uc4bfYWyyr6ydCTpoJgkaiSaBh+Q++HS2sIheRBiCSSDEk94AjT7Rzw3i9yyrXFzQhPpIUKAYAKiSWJIbUnURpUTE8UyKFfMSymQIWWUQdRoOW20GmbF8rkcu7s4zBApIEaw5I9QYkHvWrgD3suXBb6NiWvXMguMLZjSABOw5TKmDrpUT8QQbyymmUgkjmJ68tF1oLwX9mpZirm4wCk5iQushtRyJMb7bzUDi3jp7ZymE2ZXAkFCCIHKdJ3O/aaOMmk0gWk+kTD37vltbQCGPqBUGVGuhYekzInvQvjfDLljD22hTnHqfIkzcn9mZOaIKmaJP+IL20ZlZSIC5wBJcgSRvHME6iVqF/v14LeWmRrZQg+82bMT39UH5DlQpNGlWxOEZd1ZZmMwG+s/A6VM4Xx18ObgUCXRVmdBqGkd5FD72KzEmMoLTMk+0SY+H9Ki3bg21MaSSNutH04L2LS3ZCKWjdcswdpgaUqc8F3bi3n8srOTUHaMw1+NKppY99DTLRdMaZhopXfmRseh5fSjGDzeQgVG0MkZwS06AAcgO51+tALIB32zHUbg8qK4m75RUKcrAgTdjUKI26EkwdzTDGO47EFWVAPeLFYRfQTqxIksBocxgQduYGXuKXGt3CrLaTQKR7zTrBOu4J75RoYrnE4UM1n1A3WVrlxhoqouotjToTv1FVjjnFmYraQ5io9oCPeJAAGwBojkgvj+Kqqpne47wXiSFMSEMaSMpAnpNVjE8TL3M8DsDsvL0jlRrhPg3EYoF50ACy0x/wAVo3hPw2j944HwE/rQPJGI+OCTKC7Mw0n/ADvXBV+n11rRuKcBw9jKACZMSSKA41bKT6telYst8CeBLpVHu6aiP7U15us0TxIVthQu9aymOVOjKxEoUWLwtxRbTOW5gbdjtSquJfjalXOINmjWV9Z0gg6aCNWA1I351K4k4lsmdnZsmaLhmdSASJVhJ6DptXHC7e8DUnuYNQ/FuIa1Kl3CMS0Btc/MDoNvhJpae6OZWeIY0qCjA7ysn1DkDm79Kvf4aeB2uFcXf9nQ2109UcyOlZxg7Bv4i3bHvMB1MdT8pr6J4fcWzaUD2UUAfACKDNPxpf0owQvZMuoltNgB9AKoXibxSiEhGBYdPn/ah/jXxFfvEpaDBeeX8tZ7cchtdTPPeaUo2V34hvj2LuMFMGI3+OtVrNJJJrceHcIS9w2yjoAxtiZGpJ51lHE+ArZvMjQYPI0eOS4Blg3tAhHkgKCalYrh5ZO9WHhPCbTKTmAI2FQMf6ZEzTHLehf162VBkIMHelU/HD1TEzSp6kSOGzR8HbyKs7zmI+J2qD4tnUllhh5gLHUQPZXlMAb709jOL2rVsl9zt+Y9gOdBz4hXFWLqsAjD2R+dYIiT74PMcj2pEb6YRfAWE8zG5xoLYLR9hWzsma1A6fesX8B4jJiG5Epz7Hatl8P4wEFTup27Gpfk25lvx/yVbFcFxJLG3ZkMIJLAADoANWNRfD/4dlby3L5BgzljT51p/nrFQcZcAkjeP5bfWK6LaWiirewd4q8QJhbDXBsITQA7jYVh2O4g9x/M3zGTO8Vsa+G1xtp0uMwTzCfTEmNOfzoJ4mXAYJwgtKzKkeWFnWNMzUUJJegpQctJlBwV4xXuIaabxty6DJtC2G2EZdPgdfnTaXWj1Cnk0ri6IuIWlXV40qNMSzlke82e6T8O3SOQ7Vzi3EAAaCpZH+KZvW9KLy9IUoasHYfEtbuBl9oGto8LNcFpbrgKWGqEiYOx0NYrdaDpyonwziDoSyuwO4g6T3HzpebH5obgl46Z9AW8RmHem3nXmdvvVa8L+KkxKqPZuhRnU8yBBZeoJ/WrJbugc6g2nTLU7I/FOKHCWCyoWaQAq7knYCqNxCw+GtNeuJnxd45sx9XlAnRRynaTrrpV1x98Ejt+tRRgBeMv7OlEp0FGVGTX8JiLrG463GnWSp/WmWtkb1oXjjiYtqAkCNI5Vm93EzJPOqYNy2T5Ndexu61Koty7Sp6RI5BdiAJNQb10voNqRY3D2+wHU0xfvz6E25t1/oKyMTXIj3mEwK6sORtXjW4rlDTRXsOYLjhtCVENMgjTL3q6cE8f27ihbsK/5vdJ/wCp+NZk78q5S4QZpM8MZrY5ZmmbBiOOqupYf+/rp9KE4z8QFQELJ/xr96pNjFkroZH5Ty+HT5UrWAVyBmyE/m2+tIWBL9DfubWjri/HHvtLaDkKGl6so8A4ggFcrT3jT9KFcR4HcsfvFjvII+1PhKHEKkp9YLNe10RSpooeu3c3pTRBuT73c/yFNjTQbfz617PIaAcq4Y1h1njtTZNeOaaJo0gWO5hSzima9FaYOrfgyKcXFuT7UfKo4SnPLjWuNsP8I8U4mxoj5k5qRp/aveP8fN7KGENuRM/Dah9rEowAKerkQYHYRzqBFK+uLd0GskqokWbtufXmI/h6/OlUaKVHSAs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704" name="Picture 8" descr="http://t2.gstatic.com/images?q=tbn:ANd9GcR-RzpV45chJmkycaO9SO5mydR9bvdTafCN6O5FVGmW8FbVO9p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590156" cy="47112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Ул-ул-ул</a:t>
            </a:r>
            <a:r>
              <a:rPr lang="ru-RU" dirty="0" smtClean="0"/>
              <a:t>- рыбак удочку тянул</a:t>
            </a:r>
            <a:endParaRPr lang="ru-RU" dirty="0"/>
          </a:p>
        </p:txBody>
      </p:sp>
      <p:pic>
        <p:nvPicPr>
          <p:cNvPr id="28674" name="Picture 2" descr="http://t2.gstatic.com/images?q=tbn:ANd9GcRWDHLGkIXEOZYWgryMC2XxVyF53FHPLC7Vl4lmtVaa_P_Hc6Oxq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3590" y="714356"/>
            <a:ext cx="7291748" cy="4852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Длу</a:t>
            </a:r>
            <a:r>
              <a:rPr lang="ru-RU" dirty="0" smtClean="0"/>
              <a:t> –</a:t>
            </a:r>
            <a:r>
              <a:rPr lang="ru-RU" dirty="0" err="1" smtClean="0"/>
              <a:t>длу</a:t>
            </a:r>
            <a:r>
              <a:rPr lang="ru-RU" dirty="0" smtClean="0"/>
              <a:t> –</a:t>
            </a:r>
            <a:r>
              <a:rPr lang="ru-RU" dirty="0" err="1" smtClean="0"/>
              <a:t>длу</a:t>
            </a:r>
            <a:r>
              <a:rPr lang="ru-RU" dirty="0" smtClean="0"/>
              <a:t> –привязали хлыст к седлу</a:t>
            </a:r>
            <a:endParaRPr lang="ru-RU" dirty="0"/>
          </a:p>
        </p:txBody>
      </p:sp>
      <p:pic>
        <p:nvPicPr>
          <p:cNvPr id="27650" name="Picture 2" descr="http://t2.gstatic.com/images?q=tbn:ANd9GcQj_G8zRypaJd34sYrNV3pnV1ADUD5iMW9V1htMF3yC96rLrU9yR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785794"/>
            <a:ext cx="6000791" cy="42862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Слу</a:t>
            </a:r>
            <a:r>
              <a:rPr lang="ru-RU" dirty="0"/>
              <a:t>, </a:t>
            </a:r>
            <a:r>
              <a:rPr lang="ru-RU" dirty="0" err="1"/>
              <a:t>слу</a:t>
            </a:r>
            <a:r>
              <a:rPr lang="ru-RU" dirty="0"/>
              <a:t>, </a:t>
            </a:r>
            <a:r>
              <a:rPr lang="ru-RU" dirty="0" err="1"/>
              <a:t>слу</a:t>
            </a:r>
            <a:r>
              <a:rPr lang="ru-RU" dirty="0"/>
              <a:t> — дали булочку ослу</a:t>
            </a:r>
          </a:p>
        </p:txBody>
      </p:sp>
      <p:pic>
        <p:nvPicPr>
          <p:cNvPr id="24578" name="Picture 2" descr="http://t0.gstatic.com/images?q=tbn:ANd9GcRe6RMlAQKsMuzk1jIdkm9D66EiiAECghRC39Cx-W13mu37azfp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5" y="642918"/>
            <a:ext cx="3814934" cy="2857520"/>
          </a:xfrm>
          <a:prstGeom prst="rect">
            <a:avLst/>
          </a:prstGeom>
          <a:noFill/>
        </p:spPr>
      </p:pic>
      <p:sp>
        <p:nvSpPr>
          <p:cNvPr id="24580" name="AutoShape 4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2" name="AutoShape 6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4" name="AutoShape 8" descr="data:image/jpeg;base64,/9j/4AAQSkZJRgABAQAAAQABAAD/2wCEAAkGBhQSERUTExQVFBUVGBgaGBcYGRgYGBoaFxwcGB0bGxwbHCYeHBsjHRgcHy8gIycpLCwsHR8yNTAqNSYrLCkBCQoKDgwOGg8PGiwkHxwpLCksLCksLCksKSwsLCkpLCwsKSwpLCwsLCksLCksLCkpLCwsLCwsLCwpLCwpLCwpLP/AABEIAL8A7gMBIgACEQEDEQH/xAAcAAABBQEBAQAAAAAAAAAAAAAEAQIDBQYABwj/xAA9EAABAgQEAwYEBgEDBAMBAAABAhEAAyExBBJBUQVhcQYTIoGRoTKxwfAHFELR4fFSFSNiFnKCkkNToiT/xAAYAQEBAQEBAAAAAAAAAAAAAAABAAIDBP/EACMRAQEBAAICAQUAAwAAAAAAAAABEQIhEjFRAxMiQWEycYH/2gAMAwEAAhEDEQA/AM3L4lN7rMFPRmDUoGMQJUpSsy1ZqUd3pvFOlJMlDD4SSRqwHvE6JagkAH3jP1fqcuXuuHhIs1eKoBBHo/OBpqctSAdzpDu+ajfS8LJmv50jz7WxckjKLvWnrHDK4GUhxeusNGICQXqaNDF4kZnTbUEeVOUc/wBtJgjYAmI561WGt+USCQ3iFiLPd4gnTQz2vreN6aYkNSgGzaRHMwRUQxtctYfYjkYkEsGOt/eJ0nN8JqNIO4yapNCMxI3Ar84dh0N4nzUsYfJkKzVAA9oXuUgs/ptGrme2vF3dJUagnl0giXMy2DD7vDJktIT4QX3uYhQhTMdfrGcOFncQUVFgMh5fOI5OOUp3ytqwEM/LKSp2dxc2h/5QJNLG9Y1kSNDuC4N9N9w0KrBk/rIOrU+USpkCwP7/AMw4h6uxFHgMiBeYKvYNu43rWFUvIkk3iVSwgBy6mp/D9IgmFKwGJe+gPr1i9oFM4i4ToX9RcvBOHxJFOXW/KA5KAQQXoWAJF/SDkSWTQOTrUw5IMRLrbk/7tE60V0JcVMJLBAbKBy19DeGJWXIDh+VfKC6rp6EpzMAxpUWgGfhVZ8wsD4hp1glbglyamh/eG4wBjViQC++kahxBi5aZjgku1FE0HlEGHwgSU1Km5FqwfJQyTYuX/iFm4ilfODyZqJcoPQXuwAtAsyUlma2hguYEuACxrSK/FUUKu4+UU7S673wJJSGqA24yu/rEiJPLK3K2xiPCTQJctTMHW/SkOnYp7A+UPOdnCqkUcm1juPlESJaUl/vrCyFkj4a2L8+X1iGbJKEqK2O1Y5s2IZ2JAPifa7ecLJnEAkrBSLO+YDnpFXjJvjY1Bb0MH8PwBIVkq1QkuafqbfeOnj0Mt9J5fGEuBXxFt/kYK/LlmLDr7RRlIKwSDmBctQEfSLn/AFBIO9mq9fvXpGbM9JCvCliaDQgAEj6wzBzlZ7MKVI8oJkz3chhpQ1847EqyoGUXNRc7kvF5X1RogzlZ01o1P65xKufV1PoG03aGyMSQgMwdwCdW+ukDzsOXcuT1AD2+zBZjp6gyYolIUCA5s+kAzcSXb+YLljwEEEA8rEdIEkuqiw3PlDxql0QnElr/ALRBMmHUje+n7RHNnBVBe37Q3DTR36JZZj4T5U/f1jfHjpS4XFAkBqwSotaoivz5XH+Ja3vE/f6Bydh93jNWm4yWVEafQ8oilyEJIqrNu8FTZapZAXRZ/SfiHXYxBiJRJYJNDeGywpApIcwqMQ4uf6gWfLNBEkqWwJN9IMGHTlEqe5hTMarudfnDlh6uIiUoZWodAR93q0TRUqzkM9okxGCKg4odeghMPLyq+kT4lZDW57NBbnoaGWgp57GA8TMcjKGDv9+cE4vEFdHy8uW8A4cKUSxBcdOQ6Q8fWjDggkglwDptD8RIALs+jmJEBQ8L2+erwLj1O3v1hl7Kyw6nkgAVD/JLl/pCStsxoRpZ4TCFSpEsjdb+0SJoALRfUtlZqeXIW51bU0+/KAOJKOdKUnMAC4Lio1cxay1MPirEczCoUXIdieftrHOUe2YxHDiok9aD2rBvBcUpAGVQStLKT5UIIN9KRZ4nhyVM5A51HyMD4fhSUkN8SXruPs13jrOc/ajSf6bK4ghE6QES8UHTMlOyJhZwRoFFqPQ61jM5lIWZS0KQpLgpNwRuCOXSDeGtIn/4hbV0BH9mNVjODqxiHQoKnoDMaKKdK/qTsTUWtDjpZ5MBhHVM8IAKiOXqIusPglHMJhBFyzfCBUx2K7Oz5KCpUqanKoAqUkg3O/TSkWGL4aZSFKmBQVMU4SXByDUg1qbDlBZtXhMUHF+Kpmz0pT4USwEpSNxvD8TiCXFmINOWnU3gPCyxnXNKaCz3JiKXiXWyqvoLPzjXKaxyHfm7FyOopXTqz+kGBFM2tjerfWBlYEKDeIAWO7uQ7UeCpMkgcg3XaOOxiUKU5SFAVcEvyakV0rDleLzCwU7+Z96xerY/e0T8H4QqZiZUlLArWA+wNz5BzHX6fLW5STk5JqgsUc0Z1EGw+94PloGFBmJH++sHLmFZSTYh6BZGtxHtA7NYd0PJQsoQEpUoAnw2fc848h7bcLMjFzUTCVBXjSrdKhbqCCI34523rF4eata1TJjjLQA9feCVY5kuWBZyDtbSwiLKpegSHHpCyMFNqMtK315nyjjz7c+Wi5M1KwDbk+o+cPWkXFfeIpEijEtcs3yhUyamp5PrGY1PRndOWBrsP2jgas1RWHqwqgUsC63boKfOnlDlYYFQqxsXe8OrTVoersf2hpnpH6qwkyU3l9+sM7liVPU7xXDY6bPSHJAO9KxwXLTanT6wydhypxly61d202BHOIpWEGoJJsRalK+bRdDS4rFVYC+o2itxyjlD0r9IsV4Yu9A29IinOoULeI16UjU6VEYNZRJl1Zyp9tPeJwirgxMMGe7CXDsaE0LsRXXSGYbBqYudiE6tyjF5bdYl1HiJ2UAkPAvD8RMJUBRJeuxreDJ2Fz3py19IYEhLWAFfLcw9GpZaioh9Pb7rBYQNohkyQtQUk3DgCv8AES4p0ZRmSX1DltgaRSa1PREKAIcBQFWNnd2ja9hv/wCnEmYtkCVWl1lVAOSaejCMSJILAlql9WYajQR6j+HPZspkmes1mEFKbEpT8LvZ3dukdOPvprj7bdacxSGSW6UHTnHnf4pcM7tcqcgD/cJQoc/iB86xtO6mJGfMkBlO7s5s7c6ecQcf4EcZhSg+BZYg0LKBdx7jzjbdn9eIzSUi2XLYULvfS9fQw1HCUJmFYDAvet7MWoXLc49IT+FMohpk2a5qCMgANNG5PGa7Wdkp+FSVpedKysVJYFNfDmSbB28Vqm0ee76ceXDlJrPrZSkuKXUwZhqwb6aQ0TSVAJdIK8uYigDV5tURyJ4zDL4gHANiOoBPvDVzwlSiFKCSkJWEt4nIOuxS7NUwZPTlczCSyl6fETrtd225vHoX4cdnQtf5lRDJdMsP4iX8SjqzUG7mKzs/+F87ES80+Z3KFNlRlBm5HzAaZH1e+whnEcbP4RjJckTFrw60AkEChUogLSNDYHzjr9Pjl104cbO69b/MsSNW6C+kZP8AEfgBn4dM9IdclyQNUG/Vr+sWnDeKJmyxNBBJG3Ni+gjD9uu104zkyJZPchzNIpmo2QMfhCSSR0jd9O3OSTWOVKT3bmozM5oK1el+sCzcRW1KHlQV1rUQOpKsxCizm1PhVy2s0SrxKpaakZXIYN0Zrtr6x5q815aJEx0pIezPcB6noWeJkpAU/gpSheu7GAhxEpCQEqSpgxAbMDY1oXqH5wPNmKZi7gO4Byht28oOx5fA+UghRzEVLtooCofWj352iGZinVlSA9Spv52bSIFBSgAympXLRyHe4IAFXD+UDrKkjxLIc3pqMoU17NWGaZyuLKbikgsAFKqzB3tz9Ii/PghKPCCQzhKXYeLMbgEu2/KIVYdKgCXGSpFGLEuQ3lygHEYglKEoYMsGoFTWpHO0Xj32rvyssTjUqKAknwjxku4AcN7i1ITCzKBTUUatQithe93itxeIQwUxSoDcBiSPi3DF35c4jwU4qJKkkuaF7NSkas6W9j8XPGUkZlFJdyLjnprESZ+gygs7G9edoMQgmiQCmxJtprvUH+orsXIXlCgSST5MLMdYzKdXpk2KiBQWOZJLNTXTbSG4ieEFTnxpUEpCfTNmdqhjzgPCSTkAUtAAY0fwsKOGs9KQOicF5FTVNQpoKggkgAEjcAk1Ym8M4MyLSdj1BJmJFEeEgEFT383Z6REniMuaFHKAEgPRz1O2lOUBysRLdfhUpQp4XKQ1Hfq/tC8OmTMxACQlGoI8SgCQ4N3FSkQePsZovAMkgIV4XAKv0pdlEkt8IDuNGjsNiR4lTAfi6Om4cajr6xHh8OVEjMkp8RCGLuoMwrQgav1u0dgMZKBLupRu5y2u4YC4HJ9Kw/6UvwlViXWVABlOC7ODQAq2B/eL/sl2wnYfFpQpZMpYCCFHMEqGg5HlGeVKSQRKcAgVUczqS4JNKPQsII7K4IJxCEK8RCvRRDgDmCD6iOv0/bpw3yfQErGpVLSqhSoPyjE9pe2E5eMlYPDLCM/imTAHKUh6Vo5AjR8L4coYYOSFITMSBe5ofLbnGOxSUjFySmi094CLKqk0PTL7x15enpk2/wDW34NxLOChbFSKE7paivoeYibiUh0KIr9Qbgjp5GMrhsYZeISp6FwrmFfyBGkmY0FThg++vlHn8nXw/Lp4N234d+Xx0zukgyljMhKSQAFUIpShBDcxFx2HlmbiU94jMUKC5SCCwUQWUQbhIsTq20SfiCwx/d94qUgS1EFNzmYhI5uSHi87AYgATJilZwgJSlZDOpY+E7lCEgHrGt6eXJ9zHoWJ4l3aUpJdavUbn73Eec9upyMRjZQsEIQkvqVKJofMRqJeI73ED9QAAuzsXPSPN+PYp8TMU9Qun/j/AFHXi688x6n2Z4WqXIXLylwo9GWkH5xhe30tEkJQtwpShUEgpBSQ9LvQMeceh9nOIvKV4gWCS/kI8x/FdCfzaSFVVKDv8LqJYjnDzY5f4sXiQp8i1gDwMaufhAAuNfasKpMtSiQFJy2D5kkGhJJrvTnyhFTAlIzBRKSMq0vc2ALawNj8QUEKSfhLA5nOYAAud/o40jjjzRKqRMcqp4QqiywTbZxa1vaLKVxZeQd4qlKeoDgaDaKiTLC1POWlOYE0ulhQMB8R9GMPwZRIqsqUJjlKTRgCySre5oNoOfDV432ImcTWuXMyqQCQANyPiYbPS3SBTkBCu8UVlKUuoOlBADh/YecRzsfLSoqSQQaKQBlzdT1ECp4gpZAAyyy4yttW58oZxWLtCHAWVZGBP/FtBzL08+UQYTFoUSru3GaoVQHqRAK+JGbOyoDvSvKraBntQNBuExQCSgJKACfD8RJolxq9Gg8flZQ+O4dmWQlTpuEirE3FqgfKJlzBLJlFRdQdamc6FyxblDkycmYkFOUkA1BUCTZ7PrpEndJW1A777dGoaV5PBf6r7EFeUM5ILO4uWZod+YygEMQQwdnpyhk1RA+JTglyaqb/ABIoGsK7Q/ClSnFGSW/T9Y48ozQSsQlKBOCqzBlCTUJy6aM9OUVKcatSkplpZWYKa7qFiHiOTNWEJQoFSVFwDahYsdLt1iQ4iURMmZChZLIDuk70Iowj1zjjpg+V2iVKHhSlKnJWXLklTVTYMAQ0GTeITZyBMdGYgFnSnK5ISfiZ2Bem8US53dqCUqRlVlUSA+UnQlSXpy3vB+JxneJTLXJSmaxJLZUi3iIF6P7QXhJ2MScVwvdIGVSM11EGu1HPKgG0OwaRMlS1rBXkuCGASWzKKnGo94psXj8ykkpBIABGhbpZ9esX+A4gVJQCUo8GWqgCoC1DRqWfaDMi/Stxi0d4hEla1PVWZgynNByYA+sazgU/MmWtLgy8QgE9WTTy1jL4rjpzuEJAehAAVc1NOYpyjRdj5+ZE1KiEqVNTU0CfhL+Ub4xvg+hMHNSJbbPr93jzfHI7riyVLVm7wTAEkfCn4QeZLGvKC5XbiWlfdP4al3qP+PWMrxPGNxJUzNnBIKS9GIo3qQ28PK67y5daniSmUD+lj9X+QgHAdpKorYZjXag+cO4/jwcPmTVTF/Qx53IxuVBSBUm/KOMmx05csrUfiRxTNh5M5IQ5WuWskVKSl0h/8XJLbtAPAuLCVhJctOv+4f8AuUXPsw8ooe03FkqwsuVr3mbyCW+sRcHxTyUjYN6Rucfxc7fy16d2XxrIzE6G/rGIxC861H/Iklrl605xaYHiAGGmJcPoNaiKVKq+8bjNq4ldvUp7vuhlSQkZXfwgUSefPeKj8ReO/mkyJuXLlM2WdiRlUCOuY+bxRz+DTFzWQHzHcNWt4M7eLloMjDoOfu5QK1C2dTUB8ocGqtHEVBLzCpfhZPip1ZrAsdLRXy5iSFBbuWYhmG5PLpDsMc75l5WFH1aw++UTYOWtCe/CULAOVixuH+HUMIHIzh8xKFkqOcMWG5cMD96QvE+JGYQxzMSUqsWNgRo0QSwMxUcqQxIDO7tROljEc+SBlIUlWYOwd08q3MWd6c7E4XGqRUpBSq7gOSHDgmo8oK4jxATQhIV/iGIZKX6ah6wHiMEQkBqpAq9AC59YExExv9sKSoA0UAzve9eVdos1WRaY8yx4kkKUUp+EZQwGVyL5nFdzFenGEKzAnMbk7vptAqVMYlRiCPPz+ekODGnOPVMlozC93BIazjn+0MwmLSFZAkNRkodzo7mp5bPyikwuKL5LBXsdD97mLbiOGORBQpSyoELSQHCnskjeON4s2DJvEC2XLMAfxZQ5KiAav0qIixmHonuw5NVOMrOBS7CtGbSKubi+7oErCwkJOd/CRcb15wYJneJBAWpmBKCaltRpSnlB44MwLIxaDMGYAGjAG3n1q8F8Nky5oKsoqr4QHLEml3rSAl9mZxI8ADh6ENy1vDP9AnoNEKNvh68o7ZPl0yD8aRMKpXdpGWYyphBMyWlFHLMMlSaOaQLgsYpRMsspgwYhLhy/iJeot8oGmYGYFElKyaEqZTVrs5iDulAmmh0ah251hkXR08FLKFifCasG0fUijwdhZIWtZVnmBKHcAvuSdm/aI1YgHDBJWcwUfAAyWoXUdTt5xLgwlSgpU0ykqSyz8aqUNABcaHzMVRq+JIegUqqfEogMxH6RQ0DRb8LxAPfpQoF00I3FiOhA8oz2N4flLjNlNUki40PMc4I7PEiehrFwehikMgkY2Z3xLjMTXaNJNU4RUlkgZmYmpJPqYDmcLQS9n9fWCQPQRVrU6scpmUSQxAGlfsQCJQ1hcbiAhGcvlcBwHZ/6iDD4kTA4sSWPs8Zw6p+Pzf8AdKQD4Qm+5DnyrEHDsX3am0NCPkY0va/hSVpE2X8SQEKTvkoDzLD0jIhOtXf+oeN2K9VtEGjw0zKwkk0iMkbwwVPIckNTnGS41iM8+YXcZmB5Jp9I10tVCRsfYRg4QctBLff3aJQgkX8v4iNKC5F2Bf5+sSypRQpKlAEApUwOjgt6RKwyYHZ35bav5w/DYYBJWoihACdTz6CkF4bD98tgklSlMAHLZjrSprT0gzinZiZKWpIZTFhV1MwOlH5PSsZ1K783MJASymNBvSvrAM9ZUcxqTsINwk0y1FknOLaMbG/KkRokEqZik6PYf0NYYEnCMJJU5nzChmCUgOVEhRqdA4Aet4ExWFbxAEINnIJ82hJgu4BGjaaxIZROVqE6OCHFz97wrDcBh1rLJdwCr/1i0kpmEM6ZRQU5s1Hy+XiYn5Q2XgZicipZymY4PiylmchTsySLbw7D4lRWh8iEpJqzoqKnnS8YtVEYvLMUR3xWojK7DLWrbsCSH+kCy8DMl2CwlyHDEE6s0W8rs8nwq7sqCqJAUUgmz2tW3lD+IYfIKrsohXjcuKadDc3feMb+oJHraOHIUhJIQfCm6RsIYeDS3oiWOgb5QzC4vwJv8KfkIkGL5x6Ptx01HM4Eg/oHkSPrAk/smhV0q1oWVFknGcxHfnDF9tfioZnYPD1dAq36REP/AEBhwGGYJ/x/S+5GsaT84Y44vlB4L8WOmfhpJVQzp2UUCfCwB0qbchCj8N5KSFJXMzpcpsA+zRrziBt8o7vktaDxxTHl8yU5CdSQPMlot+M9mBhkhYmLXmVlIU1HGnpEXHMKEYrKi2dBSP8AuILepjSduAO4DaTU+jEQYJ6ZfDdmlY2WpAVkSkpJLPXQfOBU9llSZycKFpKlVCiCAMwcP6Rsux+HAkKUT8az/wDkN83iv4rw1X+pyiHIXkW+wRRXo3uIpKWe4nwyYJExBrlUyiP+BBJ9C/QGEk/h1PdKwtDEhQavxdRs2kehq4OCVGhzTM/JmIKehSSIIkYMS0gAO1A59IJxsjV7eZ4jBKkKMtdSGPqHEBiWyy+of2pF12wQU4uYTqEEU0ygfQw3EcOHehrHCpmeiK+4hkxgCyik5PiIYPzpWKkdg8WP/jCqHURr+zPDzMVmYFKSAeigY2UpBAAJdqOfaHv9GTXjP/ReLSAe5NzRwT6PDZnZfFls0pegflYDyaPazL6ecNEoAMwHygynxjxzAcDnyyVLkzFJALpDAnbnfzEHjBzlKPgVLpUlJ8me58o9R7kH9MNRhk6JjNlHhHmsvga0LKwkkqAdYLV6N7xCrhs5KFeArJoHQXPXrWPVDgUswH7+0Q/khfLBnJeEeVL4HOKCDLQlRLszKdmpXWl46V2VmFsyUoNzQsQPa9I9V/Jpp+77QyZgAdSKM1PWzxZyPjHn+M4LMmF80sHKElgatqXfQw89kHQEhWpdQdylmydOYrG5HDQKurzY/SGzeH7KIFNAYzZyPjGQwXB1yypphLuADoCR9QDCq7PJUWWQbmiTUk3P6X0pGsGBuMxPLLAOJ4CtdUzyitsriMzjyPjFvImjKmn6U/IQ5wbjaA8Mo5U6+FPyESGYf3j264p2G8IlA3iEzYdnhSQSTvC92WvEQmQ4TBWjREpSoVhMyoQTuvrCidzrrAmZ4qsfnUKUzAynix7Uz3kZP1LWkDyii7R4dRxSgK58pGr5g3zi77RYnul4aYpIWULPgJIzUGoqwIjCXIwvcBKMrBgRzfXzIgvhqkkzVNXuFgHVgpJPygCRilrGaaAFElgLAaARYcEKFTshIBVKmgA3LC/NoN/Fr9h04jnDjP5wOkpLNHKSNaecdGe2U7azSqenlLDn/wAlRBg8WWExV04VaBz8Zlp9le0RdqZgOJWkH4EpSW3FT84NxODInKlAME4QKlkm5lkTD1qFAxyvy00HZ3A/l5IF1rZSuVKDqHrFr+aMVPDPzCpYM8nNQgUcJI1beCgkin2I3xFo1OLhTiRqICCVffWOyK3EaGjhOF2EKmeIBL/1HJ1ixaOKk7H1hQpL3MApVVmPl97w0Kiw6sPDDSkHWAgsw0zz6fdYsOjigbx3/lFeqeYVOJ5/tu0GLyGlJZnERLkq394GOJPpDFYs/bweJ8g0hbJTT9KbdBEnedRA8hXhG+VPyEPzUeNOaUzIUL+/rEGbVnaOKuoL0iQgLhO90iHvOrxwX9ljAUqZj/L+4puN9qZchJCSmZMdsjmnMkW6XgftZiVpwxVLOXxAKIocppT2tHnjwyaNaafx6bNQqe4QtNE5aM2zvWpgXs7j5kzH4YzFKX/uAeIk3iXgvDFTsPMSkh8kxdaDwVYcy1IZ2ECPz8gzCQhKs1A5JA8IYbkwddme1h2x43Pk8QxKETVpSJhYA0FAaA/SLnsj2qmS5spc5alrIOVJCMrKbxBYFaeEpuDA/wCJnAVTOLTRISpRWmWpYIyhCilqmzMAfOCOBdnRIlkLOdRVm5JLN4da76xjJy4HbKzfaHtROmT5oQtSJYUoJQkswBsSGfrFEueSXJJPMkxfdqezncnvUVlrNR/io1vqDvGcaOvH0zatuHzM4IcmoBMPTx+cufLKlEqSChyzsp0nTYkQLwlDA1AchvLWLHspgFmb33diYiScygr4VEB8vM6+UZs9p6hiUEFIOqE89PWIc0H9ogt5SlhKSqWCMhcEOSNNvpFZmEZlbvtMJhs8LnbblA4msd/eHJ++pjTKcLMIJm+nKISsenpC9639w6hIVWjRwmCj3tzpECplnEIZ5iAgK5nZv3hiq1iLva3POEz+cRTPv8hDQRt62+dIaZg6W26RwWDce8Rdko0QTQ1t4kURo1YHVMY3iSGQfCnoPkIeAG1fZqN1vEchZyp6J05CH5i5NDve/SJlw3hED7rCu0NcNt9/uYEXN7whLUe0C4nikpAZUxCTqCqvoKwLM7TYcU7x/wDtSo/SJIO2RWrDnKCXUCthoHqw0do8+EbLjfa1BlLlywrMuhJGXKNWcxjcsa4hvuEYVA4PiyJhExYSEUUAUy1Z1h+dmP8AjFD2CXLTj8Oua+RCszC6in4QKgXbXeLXs/ikKRKR3qEhFVIJYn/2oamL7inDxNQA4BSXSQ1Omz2pGO+2/hp+1WOkz1pnS82YhlJUALfCb9BFJn+/45PAeFwpSXUp3ADCtusTmlrff8wcZ12L/CYvDCcgy1/CoV5ee8ec8c4WmRMyJmZ6AmjMToa31842vF+GzpoyomhCSGIysT5iu1Ix3Euz0+SMy0+H/IEEeeo843xFVSEKJADklgBGpwGExGAUZq0BaGIUlKnDm2bk+ojNoUQXFCKgi4Ijf8Dw2IIlrmTs6FBygpBLH/ldmasNTRL7bqxktCFSUAiqVJzeFhUAHRqRECK39KQDJwctBJSnLtU+rWgpaiSwsNQKHzb5xz4zDbp5VvfpChbvXd/2MQJNd/u3OFKnPPUxpCQWaoNNDDnP98uUDhQc1939I4LLXIrWgsP2vEEqSefKEB+3iEzSASTrqawqZp1HptEhHfHUPDO8qOvKIlTzeEE794inKhanv7w0riPvwfJ4aueOX16coi6ZMHntRusDLmQs2d6cmgZc8XrWACZCvCkA6D5CJ83L+f5gLCK8KdKD5QSmZ77Q6D0mr3jlXvfUQqFa/ZhDfrESLluR4fYF9oTu2cMAeQA9G1iREwNV67NYVptCKOxPV4BjFce7KmWhU1Mwrq6gr4mOr6xmwI9VnSErBlrGYG4L1ivT2Xw3/wBQdxR1a+cblGGcA4EiXJBLLKwC5AID6JcRcKQHFqaCg6NCS5QAATQJo1bRyjoWpZheM60c8ckAef8APrDSdNrfflDiX5V/mDU7WnlCTEuCksxBB2a3SEC7k/fpColm9nDjY3HlYw6me/6GlE0mL6Mm3WLnBSRLlolpzKCaOr1ryidQFbfSvKOJ/mG0RwqKmx0+e8KVE0584blc0t6UjkjMacoCcUOdW/jcw1R60vT70hSP25UhD1iDmbeuscov/PzpCBg78rRzkH0iRyEkswJ6M7XMNUv6+/k0cE1rdoQAW33iTgtqj7eO7wbP1vCguw1P7xGpLVDxEve/fWGKmVf72pDVKptES5la7ddv2iCOaoV0gVcyGzZlC3lA02axg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6" name="Picture 10" descr="http://t3.gstatic.com/images?q=tbn:ANd9GcTRaMx80279HUVeP2_QC7Q0emrAzIc1nJGF_VoSn1UfswJNR80lz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2334568"/>
            <a:ext cx="4000528" cy="26621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Глу</a:t>
            </a:r>
            <a:r>
              <a:rPr lang="ru-RU" dirty="0"/>
              <a:t>, </a:t>
            </a:r>
            <a:r>
              <a:rPr lang="ru-RU" dirty="0" err="1"/>
              <a:t>глу</a:t>
            </a:r>
            <a:r>
              <a:rPr lang="ru-RU" dirty="0"/>
              <a:t>, </a:t>
            </a:r>
            <a:r>
              <a:rPr lang="ru-RU" dirty="0" err="1"/>
              <a:t>глу</a:t>
            </a:r>
            <a:r>
              <a:rPr lang="ru-RU" dirty="0"/>
              <a:t> — стол стоит в углу.</a:t>
            </a:r>
            <a:br>
              <a:rPr lang="ru-RU" dirty="0"/>
            </a:br>
            <a:endParaRPr lang="ru-RU" dirty="0"/>
          </a:p>
        </p:txBody>
      </p:sp>
      <p:pic>
        <p:nvPicPr>
          <p:cNvPr id="26626" name="Picture 2" descr="http://t0.gstatic.com/images?q=tbn:ANd9GcQQ134prfjgVJIkw7j-bKF0ZoIAP_519zsIT5NcQSJwrfbJh0DNu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642918"/>
            <a:ext cx="5573593" cy="44234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Клу</a:t>
            </a:r>
            <a:r>
              <a:rPr lang="ru-RU" dirty="0"/>
              <a:t>, </a:t>
            </a:r>
            <a:r>
              <a:rPr lang="ru-RU" dirty="0" err="1"/>
              <a:t>клу</a:t>
            </a:r>
            <a:r>
              <a:rPr lang="ru-RU" dirty="0"/>
              <a:t>, </a:t>
            </a:r>
            <a:r>
              <a:rPr lang="ru-RU" dirty="0" err="1"/>
              <a:t>клу</a:t>
            </a:r>
            <a:r>
              <a:rPr lang="ru-RU" dirty="0"/>
              <a:t> — постучал я по стеклу.</a:t>
            </a:r>
            <a:br>
              <a:rPr lang="ru-RU" dirty="0"/>
            </a:br>
            <a:endParaRPr lang="ru-RU" dirty="0"/>
          </a:p>
        </p:txBody>
      </p:sp>
      <p:pic>
        <p:nvPicPr>
          <p:cNvPr id="25602" name="Picture 2" descr="http://t0.gstatic.com/images?q=tbn:ANd9GcTTc8lZHx3dIAryf5D3Y8raNRKQcTW7PKOnPKTCC9bruZVH858xa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500042"/>
            <a:ext cx="3500463" cy="40942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Злу, злу, злу — дали травки мы козлу</a:t>
            </a:r>
          </a:p>
        </p:txBody>
      </p:sp>
      <p:sp>
        <p:nvSpPr>
          <p:cNvPr id="23554" name="AutoShape 2" descr="data:image/jpeg;base64,/9j/4AAQSkZJRgABAQAAAQABAAD/2wCEAAkGBhQSERQTExQWFRUVGR0YGBgYGRscIBsYGhsdHxkcHxsYICYeGBsjHB4cIC8gIycpLCwsHx4xNTAqNScrLCkBCQoKDgwOGg8PGiwkHyQsLCwsLCwsLCwsLCwsLCwsLCwsLCwsLCwsLCwsLCwsLCwsLCwsLCwsLCwsLCwsLCwsLP/AABEIALcBEwMBIgACEQEDEQH/xAAbAAACAwEBAQAAAAAAAAAAAAADBAACBQYBB//EADwQAAIBAgUCBAQEBQMEAgMAAAECEQMhAAQSMUEiUQUyYXEGE4GRQqGx8BQjUsHRcuHxBzNDYhWCFiSS/8QAGQEAAwEBAQAAAAAAAAAAAAAAAAECAwQF/8QAJBEAAwACAgICAwADAAAAAAAAAAERAiESMUFRA2ETInEygfD/2gAMAwEAAhEDEQA/AMTLo6uSxA1EESZkW22nAa/hyaqhWGm+/wDY/sYieIFgPK+k2v1QPMABe2B5lmAZmAWBMnkld7euOSskNT1QbXA0mIMC599+cXD6tYFNQCABJ2JmADvMwfp64RWprVb6lsIAjneDebm5wXSTbhTAJgEz6f2ODfgcLLqS7DSNwC3F/wC4jBfnnUzKoHTtwbcEi1uIvhUUxo06+uARPVp7bbESecGyzGkpBGokSrgHUrH+1uPXDj7CDNLPGSRDG3aJIsfTj/bCa1Pmg2UyTYrF53DG1/TARR+SqurnW4OoOBFmO3MRe8YLTmAJBMiGiFjvp/D+WDfYQ0K2kgBgRpCj2J22EMbfli1aiqyxbWRYQWBHexFhFt98Z4+YpIU7mTsQYB2H1O1sMZasAo1eaIPYnuDHTxzxiUwVPMzUQiNO3Y8Qbwfb74WFBTA1aZk7ESsG2x3OHlplNNQWC7Awff2ABBvgqZhdD1CdcWGk7jn/AEkdx3wJIBettJmyjtAtx/7b7Y8y41BnECR0AbAgxAPAI4OKCkHYSWA3gXFxz/jB1cFek6zJMKCAJFpm03O2GOAqdAJqljqXqMCbxB9Z9L4BkzTf+ZoPZWnbfuNiLRi1PNEsxBgkkQ0brECe4jF1zStTEsSsyFAMggEHfj0jC6FC1SiShCgAk3JsQt7EifthWjlWVHWW1WvsJHo0/cRh7SxBC0iDJLzPlA9fvbCpz6iJM6oCgmbiAY7R6++FNwTFKeWUHUwNrXII+/ef1xoMHeBTU3EEkXvNpjGcmYcOA6oV1HzbAT5T3txh0moJCtvc9r+UDke2LjGtlD4bT+YsnX1bXhQR67xHvxjb/hESkWXyxpiCTNyRI5tzwcYTUKjOV0gE3ZhsRaDIuL98NujU1JVjBuIG8g79jPf88HJ9MK+gy0UcBlsWllkX3uBxOBVKO4iANiAN4vb35x7TXQhdywmBPbuJGJUriAu/TBAHNoPrzb2xH0OgTWaV1KSsTJkD7gXtgdSv85goy/zF8wqExEb3J24w9Xz7oxVC7aF6iDAG0SNvy4xHY1JkWIEEALH0Akn/ABjTGdwtOi+boL1K1MKoKmxieRtvgeYzeo9JJkkRzFtzvIgCfTBXy2hSqszngG5BF5gDy4Vy/hatU+YWtGokH0J0xySbR7YVvkkvSyoDjU5AMWGr6kzvH64Vp0wXjU5WSAdi1jeJ+sDGknh6xu56rxJPoLevGL0cuVYaUJ5XvHefUG+JkJaQF6cCTr6h5uN4255/3xU5RKbgkQv9RvcfeBvbBq1SaelbGYvvJ3m/vtilOkC14YKZgXgwALm0XPtGGlAC/wAWgKlBqYRaTpIN5j2wFsmlWmAQVHlYg8yTM/hBke8YtRyK/MJICD85/Dftzt3wcUQoKK5uNrAHntt7YN+AM3/4qh+J5PJmJ9YxMaL0OwUC0dM8dziYq5ex1mflhVDSHpgAzIFyeOLffbBhlGjUdbDaAsfS8Egxvg9OuoZrpbaw1AmB2Nv7YI/jrB6urdrCOoADTJmdQMidgcGn0PQqzGojbhisEcyCYFzYWERP0x7lcu0anUqi2Ok3Ug9M/n9MFqV1JcqAdQnUTcQNwoEzv+c48XPM4FMaQumCQDdW5LWGoegnCdSFxCLSAVyx0r5l0/iHO15G3OFfEPEZA0Tbg2McCQOfT0wKjRpqV1VdSqANNSbQdwFjb2xopRVutFJnl535YgD9yMS37Kj8iVPPqlLr1AkEkWOodiJ2Ajfe+JlM6hJhG8srMifccXnGi+Qpg6VRLzqhRHqLjv8As4quUK9QYg7gEL1HaSTtzxh0kVlUeLgEWJMe21onjC2bzCFGBBLAdJSPPN+kb8Y0WydRxLkAGNUWus/1CZ5thVvDUpA6VeozNq1QSBIuNtjv7xhSeRQFlctXaATBawZhIIImxAkRte2L5XJimso25IIg3I3F7AQZw6jVHJDRC9M3AANwBq6tp43thWrlagdlUhKdyS8htQmYn9PXDyoRoLRoLUuRDzKmwAAAuQovEYplsuUJUmCbWtbkx6ffCucrTT6CpKgXQ9Iv6bNxHqMByaVGeo1PrgDSSSFYxaCwmR/ScSuTFs1XyugAsRcTCyRfaT32P7nAatKnTGioTq4JUnTZZ4kmATbbCOQzNWClRFVg0TNrg2t6xczxGGnfS4UsXBIDLMxEy0kSLCT6HFeYOjGZqhCp1yAotqPMf1Dta+PMrXW+nTpBJA0kC82k83iMF1oWeerqMiItAC7kyYv3GAVMsiCbleIOxMb8cHbkYIIhrl1LGxAMzuOxg7xeSP8AbFstnWAMNrBBYH1MAQIuT6dsLCsrVBTBKk86N1Avc7D0w/X8FRityxHN1gxaym5/274cXktYlMxnzcgWKwb3lQLReBtc3wE5XVql1UhekSTJ7gjePXG9lPgzMPTBp0qgWINt7yQATJng4z63w5maRvlanMDQbCbcGR7QcHFrwIz1pMdUkFVM+UwCRaxN/U4fr5mVlaYBVYmAZgSLg3uft3wOtk6yqSabreSNBAJj92G84xnyp13DjTDNeJPJ3Gki1oOCipoHJuolCJtqB9hb0Hv6YFSztYSXCxHm1CzcgA8Tt+W+DUaVXpZhK6unSs9MdXqSdt/9xfObX03UzJMaZ9BucH2OlgjFg0gFxZo9YiSQFIvtz3GA0/DnAvUMC9lgkegFmk874NXzgUAU3JWYJJG1vzJ/LAky7IDrW5E7zAkQLnp/fc4VAcFUrC9bagIiIsbgwN42vwJwQuWAWIhRpg7KADHAkX4vitPPC6vpnZbliBMyO3aD3wpm1UliGIjgLe8RcWJ3vgtcRNGalJYA1kCCb7n/AEjsRgRrMSUQKo/qZgB0i57cgb4rV8I13dmkCDsBp2W/NrT98Ot4FA0KwZSCQSwnbi1iO30xSS8l6MrO+DVzVAaoqKJYEE3FjYDv/b6Y8qZIKRLBoHodyJESL8HthnM0nCaDUNUiyWt9CLwP74T8Peq5OoBA1oIEdPNzxgaJh7XydHU38ypufLt7CTiYeZDwjMO4IE/Q3GJib9CgtU+WrBUAdoJOneQOoErF/wDVa+GE8TCSpVlPYD7i+3vhqr4FQYjo0t+GDEn1JxSrl1JmADLEhjJ1Xk7Dtfk4c8mzXF9i9R6JE+Z19gRq3I/Q4doVF7AAeYapPtHOAqKMK3y0tJkgT9Dvj3MeHqxfzJMSI2MiDe/a+K5a7BOeSUPC/mHfQWkghrk9r8/5wr/DMHE1iQJ/9Z3lTFp9MCpo2vprQqkxPJiO9hH6YDU8KYw9esYmV0rsfaCSLYS32G2blFWLcEG0STYf6RY+uI2YJFrdW0MAY/O5n3xl1K1EHqq/yxAJmwPYhePfBFdz0070tMXUgC82t+xOE8GweA3mqLOgLOdKsZEEW9Ljb649oIEClja9gp/uTwe2FvDmRGVKmp6gmFcknS07FdwCeMOVQydKU2eTJC2ACj7AmY98RGtESFKuZEHTcE6SYNo9eJtcdsCzjKoIqESVPDNv2J73tbFanzAkVCFkwO/oBxM2nCmTyxUhlDk7HaPQ33M/nhpzsdgRPClRFekoBY3AVmkTHkEFeLwYAPpilZagR9I0OSIFisDeRcjuPrIvh1GFQK+m4mQWIiZ7bnnB67BwGqJJJ0iDHaLExtbDeXsnszMltI8xU9QkDULm5HTFon749qZdmeQSDJUG22/HO/3wTL5qnqZQSIMX7gXsZJsJ/LHr5pQXKLqZisQbkH0i32nA22KGa+WcGaYRpjV1myjcXi5m/rjTynw1XZgp69TFQikntG8XII/PeMdx8K/ALV1+ZVQ0l/CSIcyQdhxbn7c4+geC/DlHKrFNbm5Y3JN/tudu+NcMXNoEjB+Hf+m9KgdVTraTYWEcTy2OmoeFUaZlaSKe4UT98NnAa1WP+cbJeii9SrA2++F2zR7EetoxjeK+OaGiCbcf7Y5vMfFrhoO2NFiGkd1WQupBiD3E447x/wCDqVUFlCqwtK2B9CBtf/jCSfE1rNvyJH5TGM5/F6monVI/fBxf4+WmJtG/8FfCGXpJ/NYV6pjUrXVDx0mxP/tHtgfx58L02pNUpoEZBPQLEDgjj3GKeEfEya1NVZYbMJBH23Hpjpatda3UHGmIK+p2HrjB48f1LSTR8ZqWikqwAxEMYM2kd7Hv6YNVyVOrpfUad59HgiRIup9fYYP8RZoLm61lMN1GR3lgNyNuPX1wgiVQradKkQRLBt/NESQSI9Mcr04Z9latFFWopmSdjbpvJtJ27c2xTJgSyz5RCyDx+IxZgP784iNVcQXUmT5hFt4JFxeR2x5lqTqCSyGRA4MHiSSRY8Yh/SJLZtNSypWRYk9hbuLxaNsBWuSFBZQNQYdTR6wOZNz3vg65Sm6MpkXEMwtzJtbfg7xgWXy6PqBKsYvYEj22Am+3bbFJFJHozglmaJaxa8r2K38sQI4GLZrxU6gVVWPIUSTM3HuR32jFhkHReiHVvYb7i0AiPqZxRwV3GgE7Is3/AECgjczNu+K6G1BjKVMwyA3HuAPyOJhFiGJIrOAf6YA+kmfviYjQcjQTqXVSeCWIvNhwbi5v/vgOf8PkNNbqEhhe4YcmffY3wy1MkTTi4EXKAfeTMb2xm0vEP5mkVgxmNEXHG8RYkx6YHSskyjeGulICmzKF841HYiNUGxI9PS5wynghdIbWwMHSDHa9/wDn9MEytWkmtuskHSRZRIG43DRHfvht/EjErqbVYQJ6j6CBpBnfF8kUoDXI6ZVKelQT5gDqWO4iZ/tiqZASAdKmQCuoSDxcD2J9MWNepBDKJadLLMR6if0HPOFXyAWXOnVOoCAbm8C5nbf074TdYZMdXJgsWKUwojaZY8EsBFiOR+eFs34stMQQNXlJWTJY7Kb3E3FtvphOjkXB8zAzebhptJ1HTvP3w6lIsGKwCOR37Qdj6j88Nz2GhfK5ouvzACJhYcXBPmIIE7jvhmhngzw6mAD1kQ0973A7gjvilDJM7Q6FTwAdJ5HEA2H98NsizLAt+IlZlrix5b64NBoToVqdM6QwZDBk3neZ7DcC/rgozQqMU1EEibSBNv2T7YWTxVQ4DQurTBBAMDeZU2vxfjHniGfVGLMTby6eADwYk/mP7TF2TExlS9wEBQ72Ek3EgcE7f8YCK+pvKoMRE+URuQebR64Hl84taoKgU3UHUAZ6iY9AJET6HBnNJiOsqZgWge077zxvhqLsaSJTpCnujNG/rIiZ7gHYXvj6r8E/BNJKdOvVpr8ydaC/SI6ZB55vtbtjjPhfwI5pUamfmBKoSoxuSAJn/Sfytxj7DWq6YA27WH642xU2D7iC1Hjg4XOfUG8j3GEM54oNLaXhl3HP2P645nxPx2ppJJkRPuD/AH9sbrGk9HWt4mL6QD7fu+M3xDPysix98cRlfHSCQZ9u/wC++BVvHCTuYPP75GNFgTRjxbNs5mxHfZgR39fscYxqmYLH63/5wapnr3ud55/39sL16mogix9t8b4pEtmjmcmnyw4Nz6RfCaVliGNx+f8AjDFfO6aQMzFivY4wM3mJM4l5QEqaOYrRcY0/CPFvlhywJsSDMGQODBj3xzq1dQwCtnqRBDVALgbKerne4MHfHN8ufktaC55aYqFnTTrBAUaiLj+om5ufc4mlQv8ALhRAALBrweqbkz/j1wr/ABeohmqn5dPtMgsbTMLt/bBZEFkpAgXGs8jeF5F95vfHFt9jR6uS1kNUqaQJAVDE2ADEXMR/bHpozUVmYOqgAaSCCoWdQnkEmdjjzLMyBQYDVFjp/Cw9FH6jnC/iGc0EBdR3BJX1GkRaZN7X9cLsTc6Gs1lRFR+oqdr/AIjYWgEAX+/rhOo5KPFOxMwqAF2J+4FhPAttOJUcghBrBbmJJHoeD+n1xqLpJbS+mJHVqJOnYEsYWwAtGG9DWzF8MyWYj5Y1Kqk2KiSL2vOwkzvPBjG1lKr0A2osCRZrSQ3m4vItxvhbL+N9JpwC13DExGk8n8IvF/T3x4lEiAzhCCGleoECZAi+32j0wN0KWOdoeg9NGx5G+JjOWjUbqFOnB7zJ9T6nfEw59hR19auy1CsAyYAvP5AcC98FpZtJhgAQDYgbG5jkH8tsKhkB0QCx9uOb7WH7kYJlvEgGJbSVa3+9idu3/GJbd0DyY2EpugGhYKkXi4AniAftzgjKQIpU2mwCkAWCyNMHYfn9sJ5jM06bOx0sAIBBAEkWMbxqG0fpBrW8SVxRI1syBgVvE9iQOoEcRxiVWTW+y38XTrCEOgqIZXvEn/2I0jYbnnCdQE1g5KlFAsJgxsYMDT6f4vpoTUMtTCwpm1z3WCOoAg79oxf5yAGxuIEXJmfS4gREyPthtIqKGRRY6nZWJW4IZQQJBAMz3EgwL87YZoZZC4gaZJliSN1iDJ7x639sO1jCWEAzETueTNhb154jC2dqSoYTrJI3BkNtuR2Fzzgt6EeUUZNVyw2JJIsLxPC73jAqmY6iSpVeoFhEybKQPcx9jj1MhSjUzsQ4gTN4iQJsRK7fs2prTVQ0gKdiSSJjgG4AJ+9+cL+iBZpOlqZVTrMalCk6hcjVvMDjkYulHTYU2caT1MZO20NFvXfBadRgwhZHDXE32SxIJsNjb7Y6Dw3wItlVrGpUNRi+oaQU0gmBw0zzfftjbHahpic5QrANqgK1mVV5W+oyBYfb64sc2fm+QGIXSFGo9hK3fY8evphvN+HKGYwQVidJE2iwF7Ex72x1Xwp8K0M1U+cAUqpdxC6TMwQBbextxzh8a+wafdOo/wCnng7UqLM5kOQUtBCgGxHDSzAj3x0GcWft+R/X2w0i6VA7CMI+IKYJF9I1D3XcfUGMbJCRyfj1Q6h+JSDpYbxyL7x2xyVSoSCJsTb09v1xr/EviPV07Ncfvg/4xzJqSpLfX/OOjEhg/mkb/v09seCref3OBZepIKm5Fp79sBDQ5U87f3xdJH2uMCrZi4+g+uBtV1WHOPAZMHj+2DkECZqv34xm1KkkD9zguYYmT32xWjTn6YxydLQbWdBg6TG52GF6Ph5dl+ZSpvEdQIO4PBvMgzxzGHs3madOiC8ANzvMyBxIi88bWthTwyqtUakUELK9I1HvDdUKLbngczjizy5PQ4M5mhRqiyQN4EgWG5/qiwG8Txg1OhABqgsGnTaLjtF4/WMAp+HqtQzWpiCxgAzqIIEkcbX/AEx5Xz4psKbEOYJgE9IjewNjFzxzjF8pOxMn8SPKtMm4AN476e30m36W850FWDi5I9DInssweDtgZ8b30H/uGAIMn8XSORsLxN++JocN/wCQFbBhABtDaiOOLg4PPoUK5WiFJ63lidRa9541XbvN8WejUKkLBFwpnSDcSRIvF+fvgVDwKWBrgvpkiTvN5twPUfTB6VF7/LKiYliSYE2A1W+2NGr5pcB0PBWpsSA2sbktIJnfkq29pAuMXzi0wGVlqG+0NcmNtJn9nDvzi2pVqGY/DN2PIm0CP1wsc18uysWciDMEz7j0J2nB2L+lWoA/+An1NOf1E4mCDMO1ySCeCptjzFxmnEzMtktVPSyk6hBN5HJgmNrXwc5WnQW1QuY652gckACDtzcTjRXNqU6kNN+phJOwZQvEfle+ECXdagIDAkqdtRHMsRfk+2Fll4IeS6FcrT/iAYCEJdgokmSQQJg6tu/OHvDssqwUpspA1SxI/DduWnsSI3FsVyecNMFaekAyCQu4O253jnm2Btm31oFYkNu3lAn1/PC5Ilsfp1mUqxqFYAHVBIL3svH35N8Za0kZ6mmpqIgaSQDqvNrFo2sb2w7ns4pUhgAXNzokGd7iNmtvir5tRU1U0SOpSFBsDzYTF/We3GIqFyK6ainrm5uGgLLTeDN+OMVrikrgVNJ6raWJMzA9GMm4vxh6oylBLg9n0hjpKG41Gfy2jnGCPBKRIqOdQYxuADcDUI06QP3vhrix2mocyupnqFfJEm523AJiTNux9sZ1TNoXIALlSNKhAJgmQx7DkxcwPUGr+FUKlPWutlBI81unc6eZkc4T8P8ADaBmqUdSSeXOrkCxkSYMRwe1qxQzRqpBZtmYCymwIEmCNMRYwBMRju/gepUfL1aby41KRJky1mk+4mCDvzjkXousUwWd2a9OAGUEW6Glha8m/pj6V/07+CnynzatZuuqB0DZQCTPuZ24xWCdBVM5Y/ClWtnDSpAhVA1Mwst7G8XiennH03wbwqllKQp0wTAALHdiBuT+4xoBVFgB+mEs/WdQYZVH79RGNVj5HpsPWzAF2sB3iPrjkfHvHtGpVaCLgzx29dyPaDgHjXi3TAqMHA2a/wBQYuvtjifFM7qF5HIvMH0P9OLSABnfFWY9W/psfXCYzW44M4WetJvb/OANmuraO+K5QmDtAR9P3GF89mZc+h/5wai+BNkS7TFpws84gSDZJ7Fjtxghq3PYif0/zherRiwPcRi6DpB5Fj7YrDPktChZacmO2C5WoOoAwf3tgGYqaaZgza2Mbw7NksJw3PJUN2vnIIIiIg6hMxHYWn0G+K5am1QtFH5Y6tLahpubyDEyTuR3wbMZmmB0kGpbpPc2i47GOcO5NdQD1F0hvWyhdtzAgRt/nHntcWUtGEtLS2uqqMqjzLuIO2le/wDjnBalH5phFKI4gsQQYEEehH2wcQlZhTpoxMmQ17jci3ckevIthnIgAr8yDuTGreZGxjbjGlXZSaYvQ8C0Ro1gAdLAAlp8xMiBv2vhurlnWFYkgG7QCP0MDnub4NW+ItJIYLvaCxMH0UGL2jBW8TWBx2Ei3ub29cGXFrY3xZl5uqRqWkU1C7BpuD6jYT78DGdTyYeFJlidRYTaRtIsRM7Ecdjjbr5gaWA07WMAgmY207++KfNZoKmUMCwgDgDpsp7gziP8SOitOjTUqNWkLcqkKNpv2mLxfAc7TpypNQgqxYwwEyBOoDiANzIxZ83V16EpsLDYLHuTNz9fTB83SZQNWnUI1HTMDkqACJA77xhbGL//ACicfcAQfW7TiYNVLEyF+/8AtiYNCiMSt4uQZdmZgOnb7AAEwBb73w2mcZAlVZZXJEk9vNN+Jm354DmKdJfMVmVgtJIk72IH1tjSanRqfLhRpQn8IgGQJkbyBNvQYlcZTNQWyVQvdisMZI0ysAwbbQNJ3Hf6BIhigAKg2ZJ5PbYHcbEbfXTrZmlR/wDGA0adXqd2MSWII3IkT64APFF+YSCFEXM94Plnj0A3jA8k+kAE5cuIDQJMU1NzqvzI1W79+cKuBRkurgKf5bCI1HeQb7e35jDmSCjUabLUN+oCLCe39I2B/qHaMZfiXxFpdNTKQZh1HAtsRBkT33ODHGuQWjxswxqKVPS0HT+InRJMDjjaLCe+NatRAXVUcjrCwrjexBj+kE94txgeRzS1XBhPmGmdEJYAA8mb2vJv2wN81CkHSaSIYeGLMuq6nYzMwZMXnFPHi9FSDa5gaQKawVY6ukiw52435m+GzTXV8xq5ckaSEYaQdUhtAURBI9d++FafibVelDAWwBSAJtaBcWMCe5kYUcMtUodKiIV5EkXliASD1TGFtC2aHjHwHm9JzYQ1AWM6fP3LgLcTfYkj220Phv8A6n1aKGhmC7oIhqhioPTV+L63x1nwx8VfOppTcBP4dA0A+fpjVAuBJnHz74++IKeYqHSvWpgtqkRa0EAj743xXlHXjncJkv8AZ3VP/qWpTobV21CD9StjjB8W+LTVkqzd9MzH1DY4L5ZUWn6YqlZubkX3E/lfGvRj30blbxlmIXq/0tcfTtgoosRLWH7+2JlKelZYSYn2H0vgFKnUrVqZ0n+kaZIktAvpAN+027b4zefhAavxH8Ofwug6g4dQwI7ETjFq5IrDHY47v/qDltNWknAVVI4EADHLZmmHp1Da5hCCfwjseCJuLTOFZtjcFKK7euH8j4iELiCAAeo+WQPpaSLg2xnZGnJiYGHs3lgzIl3F26bBeBMc72/TbB8ybhnBb+LWqTDSRMiDb0n6E/fCuYrRMdvvGNClk1QmIHeT1GNtyZXf8u+Fc0oBxfw/4gymXpmojrGwn2jGNkx17c46bwrKBpJsQj1P/qoAn/8AogR645/K0ia1vfFp1jOjNKnWGjUquoW+gMZG4OqBf3x54qnSSzMEtqMA2HcC4Hri+WWkGaytUaGPPaBB8v0xSq4cKGpdJMTwQDuAu/vscceXyJ6Hz1CuTVEJgcRNudIm8kEbR6jBVyo0oWfTzEEyCLGQSbj027YqaFAIJAVUI22lr3BvE97YWbL1alUVaJBYwql1WADuzFurbkD64Me9AnOjZVEiVCTEggDj0sfaML5h6dSZYHgj09iYN8R/A62tfmKroYJKA7j/AFcbX9MGr+E1ZdhTEEnSqwIAFhME+lhb740fOFPkKV8ir/yQdNrFSJE8b3HMD0wFckFCAGSLHVCzHLc7kWwGrkXSkFelJuxLX0nYDpF4Ha5wTLUqolyQogTCm/EjURBi20mTieORKWQ25Sk4XWqgCAJK9MWAtFyNyO2LV6h6gA3UBABU6PaIg35BBthGs6iSUgcWBYkE/hMx++2BGuAyk1aiyobSFkSbnUVBIn9Iw16ZSfhgnpFSRqzv/wBWt9OnExppT1AH5qieG0T+d8TGkRfESyvhtGxZQzEKVZrwDBG3mHEA95wwuYUMDII3IABN7Dy33mWAt34wCqtRCdcjTuD1RewtJUXO0i/2pl81HQlLTwdK7yYmWGoRM7esb45qzChTUpAsxPUdhJOkegHp9/0ToZKlVLOqksxAmCWJnqmZPI3FrRhimqmNdMEAgBoVtIPIW07i/r7wZ6hprpTSlyCWi5sABEEBpngbwYvi60Oi6eHBBAoh5MkkkHTBO4Gknaw+vfD2Z8Mp1CvzaVPqS0Np0iRAAF4UzcDA6VeoIJg00AkQDtYaTJJG8i33GLfxZkXXSSYDeYqNQtHOm9j/AHxOXdRLA1cklIlUQJbYNZri5NmFgVEc++L0cgR1Eq5YCbAgKeOqSF24++D16KdBAcwG0imTJECDebDt32wKuFUMWYgDgG9gIkmwN4IFjaY4WTbBME2sCGXSrEgnVAOnuYmCewPHqcEpU1dQDTCTJgMoDAAiIeNyRefrzitXx3pjXUYEnVABYGL9gJ4AwGtnwUhZDKWhrd4a2wgG8/bDT4odHvDc6aVUHTKgEEDYpAme9uxMWsbnGP8AFnw//D12AM64ebX1AX6bDth9PFEAEXkgKQIuZmfYDfm/thP4y+JfnBWKFdPSNtxvtcXkwcX8Tmi8PJzxQmAR1A2vxjUpeEs1KFHUbCPcfmThXwmmWdVgy19ienvb7DbG9SyiW/8A2EUyZUqyNpkzDQUY7WJBxrlk10D6D0sidCKwANxNidXrwOJG18dv8A/DSs65goRTpiV1TBdZuoMWBhpjf2xxuUVJIrnVSZlkg3CA3Attud5/LHR/Ff8A1RypUZalKqIERpBUbAdxtjDF11glRX4s8UWpm/NPbGK2aBprpFMK9RlVVncASRaJiDH7OGviFA1JLqr3gkEiI2Om8fXHYeB5Sj/C1s2xDin0UFDHSj6YZ73LQef7Y2eNiHkqc1lqsN9cHpU3atpF1UgrEWJ3JBswA3H6zjJFQPUABi4xthgBeJFljt3957WgDG+ePKJGXWwlcwZmTAE8W3IAsJ3MYRpTVqgKLTzilfODUR6YUXxWNQpOA8QVI32j/f8AYw/k/XGIF3T6f4P8PacrmcxUVSHpaEteJljPaQIvxj5f4W+uqdIMAwfS+Olzf/V+oMoKNRNTadOpYiCLbcgRfnHz3L/Fj0yQqKQxk6gb/na+MMG5V2Xmz6BV8NkCAxjkkA9+IE+lsZRqh2aKgMrosAAFHALAixtjIofFTV9CudAG8kgG+0cyLbj88bGQ8fo3giwMAQI7b7mfc4x4tdoSj7G8hkOkLUZn76rg3gc8T7bdsFYaYJYRaEkR6A2ExG04x8z8Z0lJRQduZHVF5O5PrGM1vHQ01ORcAMBc833I7iOfTBwypM2fQqHiFNaJBBBA6lMTB7RZgZ3GM9fiTQs06LEzGkmbb8TBg2ubzbHG5bxqqb1qsrHEEzPlhuPXGj4X4mGJ6wBHSDY2mJcGIOxtJ7xjT9jTmzr/AA/4ipVV6xpcqGIbaG2iJH3xfNshUEgNJiwme0iPyjHI080+pZoroJ84lQRxPJEk3udoxYopBCVGMH8M3vbzH+2CspZM2KVCm0EUYiOJBna4gMYNxBAmMMUnU2BMX6bAf4PaMZlHLkrZ2iBe4aPS/l42v64L4hmCpXQGMDp3Ita8dP2w1Rlc34llg7C1jxH9hiYVq5qTMMCd4cRPMTTNpx7io/ZOyZ/MIHGhdd5Vi5I4idItA4G8jF6ZjSAtRtbAGAYWRIMtFvyjcYyaHiFN62mkJbQYuegwJLEAzsOJxo0XrlmUFiJlmYACSARpmGIJ2HoMYP3DPsNRy+mXEU1SIEiTHJuWW5IjeJ2xevWVSS6rdiQIUnTztPeZN+87Yq2YFTYmYsSjc83IERF/rJwWl4X8sHURqKzq1HfVcmxgEbx2GFIDQJao3JRrSaZBMMD67ggTEzvvfDNeCEWdSglTp2AAgsD5uCY3sN5MZ9fIuSCKrPeAVcQSR0wIMc88zhmtl1+Wjs4Uf+zEMCkWPN9he474TTFCZpW/AyqYKggBb6vNJsCSfLvb6YTzK1A7KuW16ZJJK7ECxBBvYSYxajl6bQEUqACBBBDERqsWkm+44MEzs8irTYyQajQB1XN5JM38sX9MJxMRm0KNQK/z1ZA5koA0SBG5ttHf7bXo0l0qFXSZNyscGIEd4BsL95wP+Mcl0fTEnS21o6bEEMARBNp74GtJgoYkr6kiC28Rq35g2uvfDb3pDpoUnpkgVSHFSVaLsBdtRJbp0wTH9OrjC+fzFF06XV7BySZFgdJgccRAPpxgCVAaLBQwE6Sxgk2PmaRB1CbDgzxCjZsAFreVRPcBgeBEyBY3IJ7Xa+woy+TV6aFSqlJkhovHTcDU1xMDe3qcZ3iPiubpkAwFYAoSqsQp8stEgxjWU00ZNKMdJuYtIVSebxqIsZiI7FtAzP8AypY7dJBLGzCFiIEhSN7+0Xi3j2Ow4x3zb/zCtQjzatBItzYR9cM5f4izNR1Q/LYyANVNNIm15ER6nYY6rVKgH5mgidJiYJEiwtA73sbxgKZRBqYIFB6f5cXG2/JnuOr8sW/lXoOU6OUz3jTNKmnRUjpLLTUG1vNx9IwKl8Q1kpNR1koxLR2JiTPrAx2XiVNXCaqSMSLzolD21NeTvtvbC6eF0AOrLr1bEzN9gRIg799sUs8Wui8a/JxWU8SKPquRz/tjRf4r7Kfvjpn8ApEN/JpqAR5hsdj5bteNyAJ+1V8Dyy3qICVi6pAA5mD+pjfDfzpENHFZ/wAUd4YdIEie+xP6j74VFad/rj6SnhOXam8gMjEAARGrutg2pQTJkcjGVS+DaAUqahcgsbQDAA7mCObd8L8yZLONWr74oXJ4/wB8dmPgcKv/AJHmWiwCqPvO/bCg8Kp0oDiTdYgEEje5E2HsR9sH5MfAQwsr4a7hm20iY7jkj8vvhdhG0A46j5tFE0pId5tBYwSL3NhF4Mm2HMt4MDJamdSqwkWOoN0bD+oc3j0wL5fYQ4w1INrfTFAxAtt3GOvb4XpggkgFFDfLcCTyZAIJEk7ET6C+F6vw4xBhl1GDpsCoZtIG8KJP6Yr8mIHNU6bkgbe+wwWtlnW28cre3eecdhkvCWTVTCqygg/h1EfiJMQQDBAkiJ7YN4uBTpECh0GFtAsT7FhtM4zfzR6QoccgrKFcB1FwDO8b23I/LHi5yoCQGIm/YeuOiz6pW0/KpnURpu0QANgIuoE+vO+PaPwvqVQwYNBUwPxcMSzC07ADtjTH5FNlKmLlfGq1MHS5uI8027emNfJfGVUXdQxtfURYQLgWNhv6nF858IhAyqjHTAL23vJgGwtF8Cy3wY5I1sAsSSsz67iDgeWEoRjf/wCbUfxZeTydf+VxMHb4ayhu0zA8ogbdhAH2xMR+XAfJh6lZVbUFENciAptJFrSJO5n6xc+V8TQsVE6YAAqXJvpmSbiYt9MI5L4b8pq1maGAGwIBEmSCedgbHDlLwdGUdUsOlYINhySo2mAIP5YxeInUaFTxbXqLEbAHSIFybwLCL9uLzgZZHRWBmxU9yQZg6ZJ7nv8AqrR8MGpgwXqIlpGlVIMkC1+eJ95xn5SuyO3yrsdgzQDHIgelr2scKKit7HKIFIXkNJkFgYIA0A+t4tcb7YlTxBnNP5xEEkhJMjSRp1HaDHvfA6Wdem8VKZU1BIZVJWDu0jieO2LZbPanCkCrI1KA0WnY6h73M398N8vCKjhbJ0xqM6GAsXAYFZkRpB6+JkDkxuSOsEFRGV1LU5UoocSSD5Q0BoEiJ3Ubg2azGZAQirT0awek9R80ySRBBXpsd1+mAvS6A6IHWfLqI1QYXa4MSIG0xY4L7JFaGVMAB2cUgYBUkATe7TYEg6f7i73iPhTfKUqC3QEIAFiYdXtcKyNO25c8YT8X8VQVGmnSpOw2ph4vMiDM+pO/bfBqebJR0HyzT8hQ6lLACFPzACbGCAYG4iCRgUY9MXFU0svqBWoVMQZliIItedPpBOAZWrKhGKMlVYI3AINyIgT2nymeLYf8IyrM38xiop09mtdl0+ZZhC15gSSbzguTYAQ1wBC6o34K6QSDf89sKLEnoHnVBkJqiOSoiIkmDbj6GO0BGd+WJpyGnhRtpO+mJWI6jAF+2CallpqQgRhKgeYgi5vqJG5kmZkWxPkB1bVUEKCAAZuVO0zBUkTxvGE2B6PEJIZ1fSAOoeUs02gxYAjaDGxvgTVqiPGkFVlgWI1MBtZWJEk7W4xWj4UhMEwqMT0iZcg3Oq4A27G2HcnMDR06dIYkjzNawI3AN97SSLYG59jgH+FJ0lmYIYDrAPUL8kn3BjtbGlkKTqOoo39IWFAX3ciGj0+vZDxXxQraiHrK/nbUCb3O1lkk8CwNsPI1cHQy8BouuonYRIB6R+4wKpDWhV0dWBJcEz0gSBA50jgyZnnbCNF2aqSaZ8pJLEXEXkMdoJ+w74fzFQoerdzcdAC7GQZvuY9Rj1All+YCW0AEkk6iApMAEAX3m36rsGyuRzApg1FVCo/lwDGkkkgoYuDE/WcXzNOtUQMg+W+plKEggfLWJbt7xcbCRdWmpEKVDGqdKp5iqL2nbiSRJjiMN1dBJkyQdAcMCtSqIAuszqp7iOkxNzhrvZAwCtJlTWZNPSwILGWJ1CRYHttFsJVcnQOo1QXkwrA30qWBBC2Kz3HeDxgNSoiPpKfzVhyYMgkal1CYB0gEzaO3AvE8mzSia6bswbqIC6YNrE7g7HkEH0Ff4NGnncvTdVGlGa//AKkLxcSAxuCd/vizioWVNKKCBZYuR+ECBYb9XJxj0su7LTDsNJs2k7kyDv6xM23wCgLaAzStiGm4PbT3ifphbfkdox4jTIFhezM2qbzPAgERi2Q8ZdQQy/8AchSIAPdotAvBF7R7RV9K/wAsO1QgxU6CbkTF/wB/TBMuKpVekMRAAamrab9RuISREQR7YvFUaVCDxRaatUDjzAQsLcDYdpvzxwLYL/HUaYcs5LkHSuud294Bv5iY22OE6OQU6jUFIhiCV0dIK9MkCIFz2JteBhSvlxUpkIwWWGrSsyRGwbaI5vcb4axHxZqV/FjTKutRNMMoUQCdUwRq8si8zGGqOrrglixMAkdEbAE3IE+uxwkngainB1EnzAhiZDAghfXmI5te7lCRqgvTWeFKE7xckk8bSeJxnkoKNCTeJoigNqZwIIXVb68XsD98BqeJyxaWkNCra08wwk+3fD4yJJYlqZ20nSA17s11mZ7HcjHtPwzK0qjVQNBJgsG6QW4A7xx2w8cUxrGgx4ue9T6gj8ptiYZSsFEK2sD8RKkn684mK/GafjRm/wARTUBQXYWgRIhgoEG+k3O3BMRhnLKrBwTbzWJMm4t6Wi214GKmqlMGmoMsxbUi6gT2kGB6frjPzjPUZkIgzLALqlUUEqSslYHr39hMeRnsH4vT11AFaBAvJsnAiZFjiU6hdDr1AgqqFQT+KIK7LYg87YVznhnWx0rTNoWWclbcgt0jpvzsOY9p2I+bmH31eX5b6TwJuA0k/wCN8VwiFxhrNniwW7hVkiJEgdzIM88i/GHDRWySqSZNRRrBgAgWI1MR6nc98Y9fx1ELUwkhgQAF/Fb+okLpOx3MmfNgufqNUZmJCgsZUiYABiGgKwgH9xD3KBrZgghirmehACCDEyDp3adtMkCx5MCzpPy6dPUFhtRV+qw3lTfb7k+mEkz6/wAur83U+nSUKXRTs8gxOkj1JnYYazHiLBAVKjVIEGC2gGCwvBniZPthP6Afr5ekVbo02EHSCwGxmFkkhjs1o4thPSorEot9IuAFOonpHVECd4GEM/4sNKBX1sraZMCZ4AEtGq30mRvhXM+IkVJ0Q7N0mbRzzEXjn3xL5Imm+mQBk1iGLG8MLRaYH4u4H/NKlBJAo1WCjSChuGYAsVBa6m/39pxmfwwZQHYlxyrEksSZMA7SQPXmJsetTEFtILqLwSFBtJAPlmAd/pxibOmOjtTwkO0VCiHfpieoAxGozJiTvffAV8MpwLiASZAkaiQCABcCFA9fXCaZf5j6/UhpYqQFAAnX5gZmANQuMaeWy9M0SWJDJDAErDC9gJsRbcmfpBvJNDhn54sWUQy6bhisAgGSGYgk3H7th2qQUA+YSZUxrMkabmSI4CieTA2kVbJkwzIxcAxpMATc3I6gLScRhUpAFBLb6iAx44jvtN574haJPZ0kFUK6TGiwJktMDYFSGv3O4vgHjPi7sWc0mDGTq8p08FZPUIttIAG+B1s2UKlzLPLbiQInUFa0kMTtbjBv/lh80KxHSOmYPQALj3vaZF9ogNP2tDM2tkTmDIarTWmWVejgWJEwLm0DaPsfO+HQ0fMSnEBNaTqtt0C+9zffBckHYMAQGNy1SxN5Ok+WItc/bl3MNIZyq6RHJAJ2BLRK3EEqPa2K7/gaMPILVB6Qm8rAkFmsPMR3O20D1nVzRmmlNnKaSSafAmDESJv7YquXanfSiyAJDFtRJgyfW9rWIHfC1Xwepm21Vm6O2qDKgKIkC2/oOcET8jWIXwjNoQ9QAllmG5CkiZJO+r8jBthjM50NsNRETEcm0yL8HaL2sROblmop82nQLk/9vqkqOoHeIuROwOJQoVOoa/OBEoTpmQ0EHeAREc7c4TxbDizdpfLAl9KHpLaSNQmQLExaQD/qwChUp1dZCgOOnVplmMmTI8tjbm9u+PPCfA6gZ9Xy6ilSpEOYVpi5upEbgzBv6JUc6KYamW0FEurEiGIjzEDe0E3Ak+y4sU8mnSyBHStVbbkWZpvc8QsXF7DEqV3UrIDDURCsf6fXYc7SfWbByVJCjBnAEjoWSdKWF58hI3/Lt7k2RjrWQRLmbgmekdRv3k98J6GDzFAljSUkFBaAQTqliSNiPUjbBch4YyGdTmZIeVMHmByPp/nCdRtDtoYOJMnYm1/cbiB/y3RtTKl5Z1DFxfSBdgPw2Em4xosi1mP/AMO6KB8wvblgPY9IE27/AJ4X8TqhQoYzMLKrJ3He3pfvhbxKqi6hqi6w88gwJEEtAiw78Rgy5eQR8wgtuxgmPxdJ3ERce84G3KN5Upk2o1b6SrqSJuOLgPIUyBaMe5enSIVQdGs2MaWb/wCxvG3a4EYh+H6gRWFTVTqbFCQGFptHSTYEW3PcYn8G6loMSmmGJCiDI0kiTvB/LnFJwE49l6nh1zAQCeQJxMNsHnyA8TIG3ocTF8ka1CQyoWGOoBRdQ0LzFl3FtpxMsRTqQEC67iwPVAAO5i/Y/wCcTExzV05i9TLypIKrBkMASYXiDYCe3oeML5zw8V16bNIBFpjeNR2W+w/PbExMGOTlCslT4dXXNgWBudTCQBZZYFTcSTM97YmYy1KihptMoZJJ3ZgYkAHYkRBO/viYmDHJ5ONg8mzFfIVNTO601BHSPMQoE24n/V2+4HyDlhTnV8wDywpAN5kiL72x7iYt5fqNrVKU/C0BqLrZikL36tR2BAFpG/M3xo5KqKTCmX/7gVJIgBdWx0iSbQSBwPTHuJi5Vv8A7QoaOVBFUBF6gOqDYHUIPUeDBt25wXNFakC7HUNacGLEgniZOn1tGPcTGWaSJYw5qGpI0MQwDg6habGbyfqfpjyvm1pSdIsovHDTBA4MiIPNziYmIwbbaHRGp488IGQhWYCQQILGFsp/zztxXx6uKbLBMuwCpEgWi/e07/XExMbLFWgMZCnTZCWT/wB2LHXefzuI+nGCZrKKzD5aw0FrkyJPHEkjnHmJiXk9opuaF87k2IAC6UFj1TLCb3G/G3tGKZYaWC13BMW0r023HUCxYGDJ3xMTGeTmU/pDGK5e4puS4AYhwCBFyZ5tN4nbjGXlq1VTMhULCTF5IIJCiNiJN+bHt5iYrHKFG1Vqr/L1trR1BPT5SIEjUJbbnaTa0YXqZ1gsEklSx3sTePX8+/fExMPJ0b2I0vE65VXAAJcKukwRMmZ2vb7DbfDJcvVULTEFJWdLMrQZ1M24gzb6dsTExo1FoRfM+ECs1FkcaRCFStnIBk2gg7fucH/hKaqWuNIEBSdJMwJsCeY2+mJiY5+T0gT8GbSygqytQa3djA8si1iy82Bkg2xWh4cVVVLIyOCVADXAJBYyQNQnt+WJiYqvjRHuTpIek6ZmQGGoSNyQRYEnj19MaWffQpHTLGJWbN1b+ltRAN4GPcTEcnyn0FHssisgBZQqoCVAaWE2LG1wTuL7YVp5BY06z1uSJvuwgbcWvbc2x5iYtMVB5tnDsASADH4eLE3Ewd798e4mJjWL0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56" name="AutoShape 4" descr="data:image/jpeg;base64,/9j/4AAQSkZJRgABAQAAAQABAAD/2wCEAAkGBhQSERQTExQWFRUVGR0YGBgYGRscIBsYGhsdHxkcHxsYICYeGBsjHB4cIC8gIycpLCwsHx4xNTAqNScrLCkBCQoKDgwOGg8PGiwkHyQsLCwsLCwsLCwsLCwsLCwsLCwsLCwsLCwsLCwsLCwsLCwsLCwsLCwsLCwsLCwsLCwsLP/AABEIALcBEwMBIgACEQEDEQH/xAAbAAACAwEBAQAAAAAAAAAAAAADBAACBQYBB//EADwQAAIBAgUCBAQEBQMEAgMAAAECEQMhAAQSMUEiUQUyYXEGE4GRQqGx8BQjUsHRcuHxBzNDYhWCFiSS/8QAGQEAAwEBAQAAAAAAAAAAAAAAAAECAwQF/8QAJBEAAwACAgICAwADAAAAAAAAAAERAiESMUFRA2ETInEygfD/2gAMAwEAAhEDEQA/AMTLo6uSxA1EESZkW22nAa/hyaqhWGm+/wDY/sYieIFgPK+k2v1QPMABe2B5lmAZmAWBMnkld7euOSskNT1QbXA0mIMC599+cXD6tYFNQCABJ2JmADvMwfp64RWprVb6lsIAjneDebm5wXSTbhTAJgEz6f2ODfgcLLqS7DSNwC3F/wC4jBfnnUzKoHTtwbcEi1uIvhUUxo06+uARPVp7bbESecGyzGkpBGokSrgHUrH+1uPXDj7CDNLPGSRDG3aJIsfTj/bCa1Pmg2UyTYrF53DG1/TARR+SqurnW4OoOBFmO3MRe8YLTmAJBMiGiFjvp/D+WDfYQ0K2kgBgRpCj2J22EMbfli1aiqyxbWRYQWBHexFhFt98Z4+YpIU7mTsQYB2H1O1sMZasAo1eaIPYnuDHTxzxiUwVPMzUQiNO3Y8Qbwfb74WFBTA1aZk7ESsG2x3OHlplNNQWC7Awff2ABBvgqZhdD1CdcWGk7jn/AEkdx3wJIBettJmyjtAtx/7b7Y8y41BnECR0AbAgxAPAI4OKCkHYSWA3gXFxz/jB1cFek6zJMKCAJFpm03O2GOAqdAJqljqXqMCbxB9Z9L4BkzTf+ZoPZWnbfuNiLRi1PNEsxBgkkQ0brECe4jF1zStTEsSsyFAMggEHfj0jC6FC1SiShCgAk3JsQt7EifthWjlWVHWW1WvsJHo0/cRh7SxBC0iDJLzPlA9fvbCpz6iJM6oCgmbiAY7R6++FNwTFKeWUHUwNrXII+/ef1xoMHeBTU3EEkXvNpjGcmYcOA6oV1HzbAT5T3txh0moJCtvc9r+UDke2LjGtlD4bT+YsnX1bXhQR67xHvxjb/hESkWXyxpiCTNyRI5tzwcYTUKjOV0gE3ZhsRaDIuL98NujU1JVjBuIG8g79jPf88HJ9MK+gy0UcBlsWllkX3uBxOBVKO4iANiAN4vb35x7TXQhdywmBPbuJGJUriAu/TBAHNoPrzb2xH0OgTWaV1KSsTJkD7gXtgdSv85goy/zF8wqExEb3J24w9Xz7oxVC7aF6iDAG0SNvy4xHY1JkWIEEALH0Akn/ABjTGdwtOi+boL1K1MKoKmxieRtvgeYzeo9JJkkRzFtzvIgCfTBXy2hSqszngG5BF5gDy4Vy/hatU+YWtGokH0J0xySbR7YVvkkvSyoDjU5AMWGr6kzvH64Vp0wXjU5WSAdi1jeJ+sDGknh6xu56rxJPoLevGL0cuVYaUJ5XvHefUG+JkJaQF6cCTr6h5uN4255/3xU5RKbgkQv9RvcfeBvbBq1SaelbGYvvJ3m/vtilOkC14YKZgXgwALm0XPtGGlAC/wAWgKlBqYRaTpIN5j2wFsmlWmAQVHlYg8yTM/hBke8YtRyK/MJICD85/Dftzt3wcUQoKK5uNrAHntt7YN+AM3/4qh+J5PJmJ9YxMaL0OwUC0dM8dziYq5ex1mflhVDSHpgAzIFyeOLffbBhlGjUdbDaAsfS8Egxvg9OuoZrpbaw1AmB2Nv7YI/jrB6urdrCOoADTJmdQMidgcGn0PQqzGojbhisEcyCYFzYWERP0x7lcu0anUqi2Ok3Ug9M/n9MFqV1JcqAdQnUTcQNwoEzv+c48XPM4FMaQumCQDdW5LWGoegnCdSFxCLSAVyx0r5l0/iHO15G3OFfEPEZA0Tbg2McCQOfT0wKjRpqV1VdSqANNSbQdwFjb2xopRVutFJnl535YgD9yMS37Kj8iVPPqlLr1AkEkWOodiJ2Ajfe+JlM6hJhG8srMifccXnGi+Qpg6VRLzqhRHqLjv8As4quUK9QYg7gEL1HaSTtzxh0kVlUeLgEWJMe21onjC2bzCFGBBLAdJSPPN+kb8Y0WydRxLkAGNUWus/1CZ5thVvDUpA6VeozNq1QSBIuNtjv7xhSeRQFlctXaATBawZhIIImxAkRte2L5XJimso25IIg3I3F7AQZw6jVHJDRC9M3AANwBq6tp43thWrlagdlUhKdyS8htQmYn9PXDyoRoLRoLUuRDzKmwAAAuQovEYplsuUJUmCbWtbkx6ffCucrTT6CpKgXQ9Iv6bNxHqMByaVGeo1PrgDSSSFYxaCwmR/ScSuTFs1XyugAsRcTCyRfaT32P7nAatKnTGioTq4JUnTZZ4kmATbbCOQzNWClRFVg0TNrg2t6xczxGGnfS4UsXBIDLMxEy0kSLCT6HFeYOjGZqhCp1yAotqPMf1Dta+PMrXW+nTpBJA0kC82k83iMF1oWeerqMiItAC7kyYv3GAVMsiCbleIOxMb8cHbkYIIhrl1LGxAMzuOxg7xeSP8AbFstnWAMNrBBYH1MAQIuT6dsLCsrVBTBKk86N1Avc7D0w/X8FRityxHN1gxaym5/274cXktYlMxnzcgWKwb3lQLReBtc3wE5XVql1UhekSTJ7gjePXG9lPgzMPTBp0qgWINt7yQATJng4z63w5maRvlanMDQbCbcGR7QcHFrwIz1pMdUkFVM+UwCRaxN/U4fr5mVlaYBVYmAZgSLg3uft3wOtk6yqSabreSNBAJj92G84xnyp13DjTDNeJPJ3Gki1oOCipoHJuolCJtqB9hb0Hv6YFSztYSXCxHm1CzcgA8Tt+W+DUaVXpZhK6unSs9MdXqSdt/9xfObX03UzJMaZ9BucH2OlgjFg0gFxZo9YiSQFIvtz3GA0/DnAvUMC9lgkegFmk874NXzgUAU3JWYJJG1vzJ/LAky7IDrW5E7zAkQLnp/fc4VAcFUrC9bagIiIsbgwN42vwJwQuWAWIhRpg7KADHAkX4vitPPC6vpnZbliBMyO3aD3wpm1UliGIjgLe8RcWJ3vgtcRNGalJYA1kCCb7n/AEjsRgRrMSUQKo/qZgB0i57cgb4rV8I13dmkCDsBp2W/NrT98Ot4FA0KwZSCQSwnbi1iO30xSS8l6MrO+DVzVAaoqKJYEE3FjYDv/b6Y8qZIKRLBoHodyJESL8HthnM0nCaDUNUiyWt9CLwP74T8Peq5OoBA1oIEdPNzxgaJh7XydHU38ypufLt7CTiYeZDwjMO4IE/Q3GJib9CgtU+WrBUAdoJOneQOoErF/wDVa+GE8TCSpVlPYD7i+3vhqr4FQYjo0t+GDEn1JxSrl1JmADLEhjJ1Xk7Dtfk4c8mzXF9i9R6JE+Z19gRq3I/Q4doVF7AAeYapPtHOAqKMK3y0tJkgT9Dvj3MeHqxfzJMSI2MiDe/a+K5a7BOeSUPC/mHfQWkghrk9r8/5wr/DMHE1iQJ/9Z3lTFp9MCpo2vprQqkxPJiO9hH6YDU8KYw9esYmV0rsfaCSLYS32G2blFWLcEG0STYf6RY+uI2YJFrdW0MAY/O5n3xl1K1EHqq/yxAJmwPYhePfBFdz0070tMXUgC82t+xOE8GweA3mqLOgLOdKsZEEW9Ljb649oIEClja9gp/uTwe2FvDmRGVKmp6gmFcknS07FdwCeMOVQydKU2eTJC2ACj7AmY98RGtESFKuZEHTcE6SYNo9eJtcdsCzjKoIqESVPDNv2J73tbFanzAkVCFkwO/oBxM2nCmTyxUhlDk7HaPQ33M/nhpzsdgRPClRFekoBY3AVmkTHkEFeLwYAPpilZagR9I0OSIFisDeRcjuPrIvh1GFQK+m4mQWIiZ7bnnB67BwGqJJJ0iDHaLExtbDeXsnszMltI8xU9QkDULm5HTFon749qZdmeQSDJUG22/HO/3wTL5qnqZQSIMX7gXsZJsJ/LHr5pQXKLqZisQbkH0i32nA22KGa+WcGaYRpjV1myjcXi5m/rjTynw1XZgp69TFQikntG8XII/PeMdx8K/ALV1+ZVQ0l/CSIcyQdhxbn7c4+geC/DlHKrFNbm5Y3JN/tudu+NcMXNoEjB+Hf+m9KgdVTraTYWEcTy2OmoeFUaZlaSKe4UT98NnAa1WP+cbJeii9SrA2++F2zR7EetoxjeK+OaGiCbcf7Y5vMfFrhoO2NFiGkd1WQupBiD3E447x/wCDqVUFlCqwtK2B9CBtf/jCSfE1rNvyJH5TGM5/F6monVI/fBxf4+WmJtG/8FfCGXpJ/NYV6pjUrXVDx0mxP/tHtgfx58L02pNUpoEZBPQLEDgjj3GKeEfEya1NVZYbMJBH23Hpjpatda3UHGmIK+p2HrjB48f1LSTR8ZqWikqwAxEMYM2kd7Hv6YNVyVOrpfUad59HgiRIup9fYYP8RZoLm61lMN1GR3lgNyNuPX1wgiVQradKkQRLBt/NESQSI9Mcr04Z9latFFWopmSdjbpvJtJ27c2xTJgSyz5RCyDx+IxZgP784iNVcQXUmT5hFt4JFxeR2x5lqTqCSyGRA4MHiSSRY8Yh/SJLZtNSypWRYk9hbuLxaNsBWuSFBZQNQYdTR6wOZNz3vg65Sm6MpkXEMwtzJtbfg7xgWXy6PqBKsYvYEj22Am+3bbFJFJHozglmaJaxa8r2K38sQI4GLZrxU6gVVWPIUSTM3HuR32jFhkHReiHVvYb7i0AiPqZxRwV3GgE7Is3/AECgjczNu+K6G1BjKVMwyA3HuAPyOJhFiGJIrOAf6YA+kmfviYjQcjQTqXVSeCWIvNhwbi5v/vgOf8PkNNbqEhhe4YcmffY3wy1MkTTi4EXKAfeTMb2xm0vEP5mkVgxmNEXHG8RYkx6YHSskyjeGulICmzKF841HYiNUGxI9PS5wynghdIbWwMHSDHa9/wDn9MEytWkmtuskHSRZRIG43DRHfvht/EjErqbVYQJ6j6CBpBnfF8kUoDXI6ZVKelQT5gDqWO4iZ/tiqZASAdKmQCuoSDxcD2J9MWNepBDKJadLLMR6if0HPOFXyAWXOnVOoCAbm8C5nbf074TdYZMdXJgsWKUwojaZY8EsBFiOR+eFs34stMQQNXlJWTJY7Kb3E3FtvphOjkXB8zAzebhptJ1HTvP3w6lIsGKwCOR37Qdj6j88Nz2GhfK5ouvzACJhYcXBPmIIE7jvhmhngzw6mAD1kQ0973A7gjvilDJM7Q6FTwAdJ5HEA2H98NsizLAt+IlZlrix5b64NBoToVqdM6QwZDBk3neZ7DcC/rgozQqMU1EEibSBNv2T7YWTxVQ4DQurTBBAMDeZU2vxfjHniGfVGLMTby6eADwYk/mP7TF2TExlS9wEBQ72Ek3EgcE7f8YCK+pvKoMRE+URuQebR64Hl84taoKgU3UHUAZ6iY9AJET6HBnNJiOsqZgWge077zxvhqLsaSJTpCnujNG/rIiZ7gHYXvj6r8E/BNJKdOvVpr8ydaC/SI6ZB55vtbtjjPhfwI5pUamfmBKoSoxuSAJn/Sfytxj7DWq6YA27WH642xU2D7iC1Hjg4XOfUG8j3GEM54oNLaXhl3HP2P645nxPx2ppJJkRPuD/AH9sbrGk9HWt4mL6QD7fu+M3xDPysix98cRlfHSCQZ9u/wC++BVvHCTuYPP75GNFgTRjxbNs5mxHfZgR39fscYxqmYLH63/5wapnr3ud55/39sL16mogix9t8b4pEtmjmcmnyw4Nz6RfCaVliGNx+f8AjDFfO6aQMzFivY4wM3mJM4l5QEqaOYrRcY0/CPFvlhywJsSDMGQODBj3xzq1dQwCtnqRBDVALgbKerne4MHfHN8ufktaC55aYqFnTTrBAUaiLj+om5ufc4mlQv8ALhRAALBrweqbkz/j1wr/ABeohmqn5dPtMgsbTMLt/bBZEFkpAgXGs8jeF5F95vfHFt9jR6uS1kNUqaQJAVDE2ADEXMR/bHpozUVmYOqgAaSCCoWdQnkEmdjjzLMyBQYDVFjp/Cw9FH6jnC/iGc0EBdR3BJX1GkRaZN7X9cLsTc6Gs1lRFR+oqdr/AIjYWgEAX+/rhOo5KPFOxMwqAF2J+4FhPAttOJUcghBrBbmJJHoeD+n1xqLpJbS+mJHVqJOnYEsYWwAtGG9DWzF8MyWYj5Y1Kqk2KiSL2vOwkzvPBjG1lKr0A2osCRZrSQ3m4vItxvhbL+N9JpwC13DExGk8n8IvF/T3x4lEiAzhCCGleoECZAi+32j0wN0KWOdoeg9NGx5G+JjOWjUbqFOnB7zJ9T6nfEw59hR19auy1CsAyYAvP5AcC98FpZtJhgAQDYgbG5jkH8tsKhkB0QCx9uOb7WH7kYJlvEgGJbSVa3+9idu3/GJbd0DyY2EpugGhYKkXi4AniAftzgjKQIpU2mwCkAWCyNMHYfn9sJ5jM06bOx0sAIBBAEkWMbxqG0fpBrW8SVxRI1syBgVvE9iQOoEcRxiVWTW+y38XTrCEOgqIZXvEn/2I0jYbnnCdQE1g5KlFAsJgxsYMDT6f4vpoTUMtTCwpm1z3WCOoAg79oxf5yAGxuIEXJmfS4gREyPthtIqKGRRY6nZWJW4IZQQJBAMz3EgwL87YZoZZC4gaZJliSN1iDJ7x639sO1jCWEAzETueTNhb154jC2dqSoYTrJI3BkNtuR2Fzzgt6EeUUZNVyw2JJIsLxPC73jAqmY6iSpVeoFhEybKQPcx9jj1MhSjUzsQ4gTN4iQJsRK7fs2prTVQ0gKdiSSJjgG4AJ+9+cL+iBZpOlqZVTrMalCk6hcjVvMDjkYulHTYU2caT1MZO20NFvXfBadRgwhZHDXE32SxIJsNjb7Y6Dw3wItlVrGpUNRi+oaQU0gmBw0zzfftjbHahpic5QrANqgK1mVV5W+oyBYfb64sc2fm+QGIXSFGo9hK3fY8evphvN+HKGYwQVidJE2iwF7Ex72x1Xwp8K0M1U+cAUqpdxC6TMwQBbextxzh8a+wafdOo/wCnng7UqLM5kOQUtBCgGxHDSzAj3x0GcWft+R/X2w0i6VA7CMI+IKYJF9I1D3XcfUGMbJCRyfj1Q6h+JSDpYbxyL7x2xyVSoSCJsTb09v1xr/EviPV07Ncfvg/4xzJqSpLfX/OOjEhg/mkb/v09seCref3OBZepIKm5Fp79sBDQ5U87f3xdJH2uMCrZi4+g+uBtV1WHOPAZMHj+2DkECZqv34xm1KkkD9zguYYmT32xWjTn6YxydLQbWdBg6TG52GF6Ph5dl+ZSpvEdQIO4PBvMgzxzGHs3madOiC8ANzvMyBxIi88bWthTwyqtUakUELK9I1HvDdUKLbngczjizy5PQ4M5mhRqiyQN4EgWG5/qiwG8Txg1OhABqgsGnTaLjtF4/WMAp+HqtQzWpiCxgAzqIIEkcbX/AEx5Xz4psKbEOYJgE9IjewNjFzxzjF8pOxMn8SPKtMm4AN476e30m36W850FWDi5I9DInssweDtgZ8b30H/uGAIMn8XSORsLxN++JocN/wCQFbBhABtDaiOOLg4PPoUK5WiFJ63lidRa9541XbvN8WejUKkLBFwpnSDcSRIvF+fvgVDwKWBrgvpkiTvN5twPUfTB6VF7/LKiYliSYE2A1W+2NGr5pcB0PBWpsSA2sbktIJnfkq29pAuMXzi0wGVlqG+0NcmNtJn9nDvzi2pVqGY/DN2PIm0CP1wsc18uysWciDMEz7j0J2nB2L+lWoA/+An1NOf1E4mCDMO1ySCeCptjzFxmnEzMtktVPSyk6hBN5HJgmNrXwc5WnQW1QuY652gckACDtzcTjRXNqU6kNN+phJOwZQvEfle+ECXdagIDAkqdtRHMsRfk+2Fll4IeS6FcrT/iAYCEJdgokmSQQJg6tu/OHvDssqwUpspA1SxI/DduWnsSI3FsVyecNMFaekAyCQu4O253jnm2Btm31oFYkNu3lAn1/PC5Ilsfp1mUqxqFYAHVBIL3svH35N8Za0kZ6mmpqIgaSQDqvNrFo2sb2w7ns4pUhgAXNzokGd7iNmtvir5tRU1U0SOpSFBsDzYTF/We3GIqFyK6ainrm5uGgLLTeDN+OMVrikrgVNJ6raWJMzA9GMm4vxh6oylBLg9n0hjpKG41Gfy2jnGCPBKRIqOdQYxuADcDUI06QP3vhrix2mocyupnqFfJEm523AJiTNux9sZ1TNoXIALlSNKhAJgmQx7DkxcwPUGr+FUKlPWutlBI81unc6eZkc4T8P8ADaBmqUdSSeXOrkCxkSYMRwe1qxQzRqpBZtmYCymwIEmCNMRYwBMRju/gepUfL1aby41KRJky1mk+4mCDvzjkXousUwWd2a9OAGUEW6Glha8m/pj6V/07+CnynzatZuuqB0DZQCTPuZ24xWCdBVM5Y/ClWtnDSpAhVA1Mwst7G8XiennH03wbwqllKQp0wTAALHdiBuT+4xoBVFgB+mEs/WdQYZVH79RGNVj5HpsPWzAF2sB3iPrjkfHvHtGpVaCLgzx29dyPaDgHjXi3TAqMHA2a/wBQYuvtjifFM7qF5HIvMH0P9OLSABnfFWY9W/psfXCYzW44M4WetJvb/OANmuraO+K5QmDtAR9P3GF89mZc+h/5wai+BNkS7TFpws84gSDZJ7Fjtxghq3PYif0/zherRiwPcRi6DpB5Fj7YrDPktChZacmO2C5WoOoAwf3tgGYqaaZgza2Mbw7NksJw3PJUN2vnIIIiIg6hMxHYWn0G+K5am1QtFH5Y6tLahpubyDEyTuR3wbMZmmB0kGpbpPc2i47GOcO5NdQD1F0hvWyhdtzAgRt/nHntcWUtGEtLS2uqqMqjzLuIO2le/wDjnBalH5phFKI4gsQQYEEehH2wcQlZhTpoxMmQ17jci3ckevIthnIgAr8yDuTGreZGxjbjGlXZSaYvQ8C0Ro1gAdLAAlp8xMiBv2vhurlnWFYkgG7QCP0MDnub4NW+ItJIYLvaCxMH0UGL2jBW8TWBx2Ei3ub29cGXFrY3xZl5uqRqWkU1C7BpuD6jYT78DGdTyYeFJlidRYTaRtIsRM7Ecdjjbr5gaWA07WMAgmY207++KfNZoKmUMCwgDgDpsp7gziP8SOitOjTUqNWkLcqkKNpv2mLxfAc7TpypNQgqxYwwEyBOoDiANzIxZ83V16EpsLDYLHuTNz9fTB83SZQNWnUI1HTMDkqACJA77xhbGL//ACicfcAQfW7TiYNVLEyF+/8AtiYNCiMSt4uQZdmZgOnb7AAEwBb73w2mcZAlVZZXJEk9vNN+Jm354DmKdJfMVmVgtJIk72IH1tjSanRqfLhRpQn8IgGQJkbyBNvQYlcZTNQWyVQvdisMZI0ysAwbbQNJ3Hf6BIhigAKg2ZJ5PbYHcbEbfXTrZmlR/wDGA0adXqd2MSWII3IkT64APFF+YSCFEXM94Plnj0A3jA8k+kAE5cuIDQJMU1NzqvzI1W79+cKuBRkurgKf5bCI1HeQb7e35jDmSCjUabLUN+oCLCe39I2B/qHaMZfiXxFpdNTKQZh1HAtsRBkT33ODHGuQWjxswxqKVPS0HT+InRJMDjjaLCe+NatRAXVUcjrCwrjexBj+kE94txgeRzS1XBhPmGmdEJYAA8mb2vJv2wN81CkHSaSIYeGLMuq6nYzMwZMXnFPHi9FSDa5gaQKawVY6ukiw52435m+GzTXV8xq5ckaSEYaQdUhtAURBI9d++FafibVelDAWwBSAJtaBcWMCe5kYUcMtUodKiIV5EkXliASD1TGFtC2aHjHwHm9JzYQ1AWM6fP3LgLcTfYkj220Phv8A6n1aKGhmC7oIhqhioPTV+L63x1nwx8VfOppTcBP4dA0A+fpjVAuBJnHz74++IKeYqHSvWpgtqkRa0EAj743xXlHXjncJkv8AZ3VP/qWpTobV21CD9StjjB8W+LTVkqzd9MzH1DY4L5ZUWn6YqlZubkX3E/lfGvRj30blbxlmIXq/0tcfTtgoosRLWH7+2JlKelZYSYn2H0vgFKnUrVqZ0n+kaZIktAvpAN+027b4zefhAavxH8Ofwug6g4dQwI7ETjFq5IrDHY47v/qDltNWknAVVI4EADHLZmmHp1Da5hCCfwjseCJuLTOFZtjcFKK7euH8j4iELiCAAeo+WQPpaSLg2xnZGnJiYGHs3lgzIl3F26bBeBMc72/TbB8ybhnBb+LWqTDSRMiDb0n6E/fCuYrRMdvvGNClk1QmIHeT1GNtyZXf8u+Fc0oBxfw/4gymXpmojrGwn2jGNkx17c46bwrKBpJsQj1P/qoAn/8AogR645/K0ia1vfFp1jOjNKnWGjUquoW+gMZG4OqBf3x54qnSSzMEtqMA2HcC4Hri+WWkGaytUaGPPaBB8v0xSq4cKGpdJMTwQDuAu/vscceXyJ6Hz1CuTVEJgcRNudIm8kEbR6jBVyo0oWfTzEEyCLGQSbj027YqaFAIJAVUI22lr3BvE97YWbL1alUVaJBYwql1WADuzFurbkD64Me9AnOjZVEiVCTEggDj0sfaML5h6dSZYHgj09iYN8R/A62tfmKroYJKA7j/AFcbX9MGr+E1ZdhTEEnSqwIAFhME+lhb740fOFPkKV8ir/yQdNrFSJE8b3HMD0wFckFCAGSLHVCzHLc7kWwGrkXSkFelJuxLX0nYDpF4Ha5wTLUqolyQogTCm/EjURBi20mTieORKWQ25Sk4XWqgCAJK9MWAtFyNyO2LV6h6gA3UBABU6PaIg35BBthGs6iSUgcWBYkE/hMx++2BGuAyk1aiyobSFkSbnUVBIn9Iw16ZSfhgnpFSRqzv/wBWt9OnExppT1AH5qieG0T+d8TGkRfESyvhtGxZQzEKVZrwDBG3mHEA95wwuYUMDII3IABN7Dy33mWAt34wCqtRCdcjTuD1RewtJUXO0i/2pl81HQlLTwdK7yYmWGoRM7esb45qzChTUpAsxPUdhJOkegHp9/0ToZKlVLOqksxAmCWJnqmZPI3FrRhimqmNdMEAgBoVtIPIW07i/r7wZ6hprpTSlyCWi5sABEEBpngbwYvi60Oi6eHBBAoh5MkkkHTBO4Gknaw+vfD2Z8Mp1CvzaVPqS0Np0iRAAF4UzcDA6VeoIJg00AkQDtYaTJJG8i33GLfxZkXXSSYDeYqNQtHOm9j/AHxOXdRLA1cklIlUQJbYNZri5NmFgVEc++L0cgR1Eq5YCbAgKeOqSF24++D16KdBAcwG0imTJECDebDt32wKuFUMWYgDgG9gIkmwN4IFjaY4WTbBME2sCGXSrEgnVAOnuYmCewPHqcEpU1dQDTCTJgMoDAAiIeNyRefrzitXx3pjXUYEnVABYGL9gJ4AwGtnwUhZDKWhrd4a2wgG8/bDT4odHvDc6aVUHTKgEEDYpAme9uxMWsbnGP8AFnw//D12AM64ebX1AX6bDth9PFEAEXkgKQIuZmfYDfm/thP4y+JfnBWKFdPSNtxvtcXkwcX8Tmi8PJzxQmAR1A2vxjUpeEs1KFHUbCPcfmThXwmmWdVgy19ienvb7DbG9SyiW/8A2EUyZUqyNpkzDQUY7WJBxrlk10D6D0sidCKwANxNidXrwOJG18dv8A/DSs65goRTpiV1TBdZuoMWBhpjf2xxuUVJIrnVSZlkg3CA3Attud5/LHR/Ff8A1RypUZalKqIERpBUbAdxtjDF11glRX4s8UWpm/NPbGK2aBprpFMK9RlVVncASRaJiDH7OGviFA1JLqr3gkEiI2Om8fXHYeB5Sj/C1s2xDin0UFDHSj6YZ73LQef7Y2eNiHkqc1lqsN9cHpU3atpF1UgrEWJ3JBswA3H6zjJFQPUABi4xthgBeJFljt3957WgDG+ePKJGXWwlcwZmTAE8W3IAsJ3MYRpTVqgKLTzilfODUR6YUXxWNQpOA8QVI32j/f8AYw/k/XGIF3T6f4P8PacrmcxUVSHpaEteJljPaQIvxj5f4W+uqdIMAwfS+Olzf/V+oMoKNRNTadOpYiCLbcgRfnHz3L/Fj0yQqKQxk6gb/na+MMG5V2Xmz6BV8NkCAxjkkA9+IE+lsZRqh2aKgMrosAAFHALAixtjIofFTV9CudAG8kgG+0cyLbj88bGQ8fo3giwMAQI7b7mfc4x4tdoSj7G8hkOkLUZn76rg3gc8T7bdsFYaYJYRaEkR6A2ExG04x8z8Z0lJRQduZHVF5O5PrGM1vHQ01ORcAMBc833I7iOfTBwypM2fQqHiFNaJBBBA6lMTB7RZgZ3GM9fiTQs06LEzGkmbb8TBg2ubzbHG5bxqqb1qsrHEEzPlhuPXGj4X4mGJ6wBHSDY2mJcGIOxtJ7xjT9jTmzr/AA/4ipVV6xpcqGIbaG2iJH3xfNshUEgNJiwme0iPyjHI080+pZoroJ84lQRxPJEk3udoxYopBCVGMH8M3vbzH+2CspZM2KVCm0EUYiOJBna4gMYNxBAmMMUnU2BMX6bAf4PaMZlHLkrZ2iBe4aPS/l42v64L4hmCpXQGMDp3Ita8dP2w1Rlc34llg7C1jxH9hiYVq5qTMMCd4cRPMTTNpx7io/ZOyZ/MIHGhdd5Vi5I4idItA4G8jF6ZjSAtRtbAGAYWRIMtFvyjcYyaHiFN62mkJbQYuegwJLEAzsOJxo0XrlmUFiJlmYACSARpmGIJ2HoMYP3DPsNRy+mXEU1SIEiTHJuWW5IjeJ2xevWVSS6rdiQIUnTztPeZN+87Yq2YFTYmYsSjc83IERF/rJwWl4X8sHURqKzq1HfVcmxgEbx2GFIDQJao3JRrSaZBMMD67ggTEzvvfDNeCEWdSglTp2AAgsD5uCY3sN5MZ9fIuSCKrPeAVcQSR0wIMc88zhmtl1+Wjs4Uf+zEMCkWPN9he474TTFCZpW/AyqYKggBb6vNJsCSfLvb6YTzK1A7KuW16ZJJK7ECxBBvYSYxajl6bQEUqACBBBDERqsWkm+44MEzs8irTYyQajQB1XN5JM38sX9MJxMRm0KNQK/z1ZA5koA0SBG5ttHf7bXo0l0qFXSZNyscGIEd4BsL95wP+Mcl0fTEnS21o6bEEMARBNp74GtJgoYkr6kiC28Rq35g2uvfDb3pDpoUnpkgVSHFSVaLsBdtRJbp0wTH9OrjC+fzFF06XV7BySZFgdJgccRAPpxgCVAaLBQwE6Sxgk2PmaRB1CbDgzxCjZsAFreVRPcBgeBEyBY3IJ7Xa+woy+TV6aFSqlJkhovHTcDU1xMDe3qcZ3iPiubpkAwFYAoSqsQp8stEgxjWU00ZNKMdJuYtIVSebxqIsZiI7FtAzP8AypY7dJBLGzCFiIEhSN7+0Xi3j2Ow4x3zb/zCtQjzatBItzYR9cM5f4izNR1Q/LYyANVNNIm15ER6nYY6rVKgH5mgidJiYJEiwtA73sbxgKZRBqYIFB6f5cXG2/JnuOr8sW/lXoOU6OUz3jTNKmnRUjpLLTUG1vNx9IwKl8Q1kpNR1koxLR2JiTPrAx2XiVNXCaqSMSLzolD21NeTvtvbC6eF0AOrLr1bEzN9gRIg799sUs8Wui8a/JxWU8SKPquRz/tjRf4r7Kfvjpn8ApEN/JpqAR5hsdj5bteNyAJ+1V8Dyy3qICVi6pAA5mD+pjfDfzpENHFZ/wAUd4YdIEie+xP6j74VFad/rj6SnhOXam8gMjEAARGrutg2pQTJkcjGVS+DaAUqahcgsbQDAA7mCObd8L8yZLONWr74oXJ4/wB8dmPgcKv/AJHmWiwCqPvO/bCg8Kp0oDiTdYgEEje5E2HsR9sH5MfAQwsr4a7hm20iY7jkj8vvhdhG0A46j5tFE0pId5tBYwSL3NhF4Mm2HMt4MDJamdSqwkWOoN0bD+oc3j0wL5fYQ4w1INrfTFAxAtt3GOvb4XpggkgFFDfLcCTyZAIJEk7ET6C+F6vw4xBhl1GDpsCoZtIG8KJP6Yr8mIHNU6bkgbe+wwWtlnW28cre3eecdhkvCWTVTCqygg/h1EfiJMQQDBAkiJ7YN4uBTpECh0GFtAsT7FhtM4zfzR6QoccgrKFcB1FwDO8b23I/LHi5yoCQGIm/YeuOiz6pW0/KpnURpu0QANgIuoE+vO+PaPwvqVQwYNBUwPxcMSzC07ADtjTH5FNlKmLlfGq1MHS5uI8027emNfJfGVUXdQxtfURYQLgWNhv6nF858IhAyqjHTAL23vJgGwtF8Cy3wY5I1sAsSSsz67iDgeWEoRjf/wCbUfxZeTydf+VxMHb4ayhu0zA8ogbdhAH2xMR+XAfJh6lZVbUFENciAptJFrSJO5n6xc+V8TQsVE6YAAqXJvpmSbiYt9MI5L4b8pq1maGAGwIBEmSCedgbHDlLwdGUdUsOlYINhySo2mAIP5YxeInUaFTxbXqLEbAHSIFybwLCL9uLzgZZHRWBmxU9yQZg6ZJ7nv8AqrR8MGpgwXqIlpGlVIMkC1+eJ95xn5SuyO3yrsdgzQDHIgelr2scKKit7HKIFIXkNJkFgYIA0A+t4tcb7YlTxBnNP5xEEkhJMjSRp1HaDHvfA6Wdem8VKZU1BIZVJWDu0jieO2LZbPanCkCrI1KA0WnY6h73M398N8vCKjhbJ0xqM6GAsXAYFZkRpB6+JkDkxuSOsEFRGV1LU5UoocSSD5Q0BoEiJ3Ubg2azGZAQirT0awek9R80ySRBBXpsd1+mAvS6A6IHWfLqI1QYXa4MSIG0xY4L7JFaGVMAB2cUgYBUkATe7TYEg6f7i73iPhTfKUqC3QEIAFiYdXtcKyNO25c8YT8X8VQVGmnSpOw2ph4vMiDM+pO/bfBqebJR0HyzT8hQ6lLACFPzACbGCAYG4iCRgUY9MXFU0svqBWoVMQZliIItedPpBOAZWrKhGKMlVYI3AINyIgT2nymeLYf8IyrM38xiop09mtdl0+ZZhC15gSSbzguTYAQ1wBC6o34K6QSDf89sKLEnoHnVBkJqiOSoiIkmDbj6GO0BGd+WJpyGnhRtpO+mJWI6jAF+2CallpqQgRhKgeYgi5vqJG5kmZkWxPkB1bVUEKCAAZuVO0zBUkTxvGE2B6PEJIZ1fSAOoeUs02gxYAjaDGxvgTVqiPGkFVlgWI1MBtZWJEk7W4xWj4UhMEwqMT0iZcg3Oq4A27G2HcnMDR06dIYkjzNawI3AN97SSLYG59jgH+FJ0lmYIYDrAPUL8kn3BjtbGlkKTqOoo39IWFAX3ciGj0+vZDxXxQraiHrK/nbUCb3O1lkk8CwNsPI1cHQy8BouuonYRIB6R+4wKpDWhV0dWBJcEz0gSBA50jgyZnnbCNF2aqSaZ8pJLEXEXkMdoJ+w74fzFQoerdzcdAC7GQZvuY9Rj1All+YCW0AEkk6iApMAEAX3m36rsGyuRzApg1FVCo/lwDGkkkgoYuDE/WcXzNOtUQMg+W+plKEggfLWJbt7xcbCRdWmpEKVDGqdKp5iqL2nbiSRJjiMN1dBJkyQdAcMCtSqIAuszqp7iOkxNzhrvZAwCtJlTWZNPSwILGWJ1CRYHttFsJVcnQOo1QXkwrA30qWBBC2Kz3HeDxgNSoiPpKfzVhyYMgkal1CYB0gEzaO3AvE8mzSia6bswbqIC6YNrE7g7HkEH0Ff4NGnncvTdVGlGa//AKkLxcSAxuCd/vizioWVNKKCBZYuR+ECBYb9XJxj0su7LTDsNJs2k7kyDv6xM23wCgLaAzStiGm4PbT3ifphbfkdox4jTIFhezM2qbzPAgERi2Q8ZdQQy/8AchSIAPdotAvBF7R7RV9K/wAsO1QgxU6CbkTF/wB/TBMuKpVekMRAAamrab9RuISREQR7YvFUaVCDxRaatUDjzAQsLcDYdpvzxwLYL/HUaYcs5LkHSuud294Bv5iY22OE6OQU6jUFIhiCV0dIK9MkCIFz2JteBhSvlxUpkIwWWGrSsyRGwbaI5vcb4axHxZqV/FjTKutRNMMoUQCdUwRq8si8zGGqOrrglixMAkdEbAE3IE+uxwkngainB1EnzAhiZDAghfXmI5te7lCRqgvTWeFKE7xckk8bSeJxnkoKNCTeJoigNqZwIIXVb68XsD98BqeJyxaWkNCra08wwk+3fD4yJJYlqZ20nSA17s11mZ7HcjHtPwzK0qjVQNBJgsG6QW4A7xx2w8cUxrGgx4ue9T6gj8ptiYZSsFEK2sD8RKkn684mK/GafjRm/wARTUBQXYWgRIhgoEG+k3O3BMRhnLKrBwTbzWJMm4t6Wi214GKmqlMGmoMsxbUi6gT2kGB6frjPzjPUZkIgzLALqlUUEqSslYHr39hMeRnsH4vT11AFaBAvJsnAiZFjiU6hdDr1AgqqFQT+KIK7LYg87YVznhnWx0rTNoWWclbcgt0jpvzsOY9p2I+bmH31eX5b6TwJuA0k/wCN8VwiFxhrNniwW7hVkiJEgdzIM88i/GHDRWySqSZNRRrBgAgWI1MR6nc98Y9fx1ELUwkhgQAF/Fb+okLpOx3MmfNgufqNUZmJCgsZUiYABiGgKwgH9xD3KBrZgghirmehACCDEyDp3adtMkCx5MCzpPy6dPUFhtRV+qw3lTfb7k+mEkz6/wAur83U+nSUKXRTs8gxOkj1JnYYazHiLBAVKjVIEGC2gGCwvBniZPthP6Afr5ekVbo02EHSCwGxmFkkhjs1o4thPSorEot9IuAFOonpHVECd4GEM/4sNKBX1sraZMCZ4AEtGq30mRvhXM+IkVJ0Q7N0mbRzzEXjn3xL5Imm+mQBk1iGLG8MLRaYH4u4H/NKlBJAo1WCjSChuGYAsVBa6m/39pxmfwwZQHYlxyrEksSZMA7SQPXmJsetTEFtILqLwSFBtJAPlmAd/pxibOmOjtTwkO0VCiHfpieoAxGozJiTvffAV8MpwLiASZAkaiQCABcCFA9fXCaZf5j6/UhpYqQFAAnX5gZmANQuMaeWy9M0SWJDJDAErDC9gJsRbcmfpBvJNDhn54sWUQy6bhisAgGSGYgk3H7th2qQUA+YSZUxrMkabmSI4CieTA2kVbJkwzIxcAxpMATc3I6gLScRhUpAFBLb6iAx44jvtN574haJPZ0kFUK6TGiwJktMDYFSGv3O4vgHjPi7sWc0mDGTq8p08FZPUIttIAG+B1s2UKlzLPLbiQInUFa0kMTtbjBv/lh80KxHSOmYPQALj3vaZF9ogNP2tDM2tkTmDIarTWmWVejgWJEwLm0DaPsfO+HQ0fMSnEBNaTqtt0C+9zffBckHYMAQGNy1SxN5Ok+WItc/bl3MNIZyq6RHJAJ2BLRK3EEqPa2K7/gaMPILVB6Qm8rAkFmsPMR3O20D1nVzRmmlNnKaSSafAmDESJv7YquXanfSiyAJDFtRJgyfW9rWIHfC1Xwepm21Vm6O2qDKgKIkC2/oOcET8jWIXwjNoQ9QAllmG5CkiZJO+r8jBthjM50NsNRETEcm0yL8HaL2sROblmop82nQLk/9vqkqOoHeIuROwOJQoVOoa/OBEoTpmQ0EHeAREc7c4TxbDizdpfLAl9KHpLaSNQmQLExaQD/qwChUp1dZCgOOnVplmMmTI8tjbm9u+PPCfA6gZ9Xy6ilSpEOYVpi5upEbgzBv6JUc6KYamW0FEurEiGIjzEDe0E3Ak+y4sU8mnSyBHStVbbkWZpvc8QsXF7DEqV3UrIDDURCsf6fXYc7SfWbByVJCjBnAEjoWSdKWF58hI3/Lt7k2RjrWQRLmbgmekdRv3k98J6GDzFAljSUkFBaAQTqliSNiPUjbBch4YyGdTmZIeVMHmByPp/nCdRtDtoYOJMnYm1/cbiB/y3RtTKl5Z1DFxfSBdgPw2Em4xosi1mP/AMO6KB8wvblgPY9IE27/AJ4X8TqhQoYzMLKrJ3He3pfvhbxKqi6hqi6w88gwJEEtAiw78Rgy5eQR8wgtuxgmPxdJ3ERce84G3KN5Upk2o1b6SrqSJuOLgPIUyBaMe5enSIVQdGs2MaWb/wCxvG3a4EYh+H6gRWFTVTqbFCQGFptHSTYEW3PcYn8G6loMSmmGJCiDI0kiTvB/LnFJwE49l6nh1zAQCeQJxMNsHnyA8TIG3ocTF8ka1CQyoWGOoBRdQ0LzFl3FtpxMsRTqQEC67iwPVAAO5i/Y/wCcTExzV05i9TLypIKrBkMASYXiDYCe3oeML5zw8V16bNIBFpjeNR2W+w/PbExMGOTlCslT4dXXNgWBudTCQBZZYFTcSTM97YmYy1KihptMoZJJ3ZgYkAHYkRBO/viYmDHJ5ONg8mzFfIVNTO601BHSPMQoE24n/V2+4HyDlhTnV8wDywpAN5kiL72x7iYt5fqNrVKU/C0BqLrZikL36tR2BAFpG/M3xo5KqKTCmX/7gVJIgBdWx0iSbQSBwPTHuJi5Vv8A7QoaOVBFUBF6gOqDYHUIPUeDBt25wXNFakC7HUNacGLEgniZOn1tGPcTGWaSJYw5qGpI0MQwDg6habGbyfqfpjyvm1pSdIsovHDTBA4MiIPNziYmIwbbaHRGp488IGQhWYCQQILGFsp/zztxXx6uKbLBMuwCpEgWi/e07/XExMbLFWgMZCnTZCWT/wB2LHXefzuI+nGCZrKKzD5aw0FrkyJPHEkjnHmJiXk9opuaF87k2IAC6UFj1TLCb3G/G3tGKZYaWC13BMW0r023HUCxYGDJ3xMTGeTmU/pDGK5e4puS4AYhwCBFyZ5tN4nbjGXlq1VTMhULCTF5IIJCiNiJN+bHt5iYrHKFG1Vqr/L1trR1BPT5SIEjUJbbnaTa0YXqZ1gsEklSx3sTePX8+/fExMPJ0b2I0vE65VXAAJcKukwRMmZ2vb7DbfDJcvVULTEFJWdLMrQZ1M24gzb6dsTExo1FoRfM+ECs1FkcaRCFStnIBk2gg7fucH/hKaqWuNIEBSdJMwJsCeY2+mJiY5+T0gT8GbSygqytQa3djA8si1iy82Bkg2xWh4cVVVLIyOCVADXAJBYyQNQnt+WJiYqvjRHuTpIek6ZmQGGoSNyQRYEnj19MaWffQpHTLGJWbN1b+ltRAN4GPcTEcnyn0FHssisgBZQqoCVAaWE2LG1wTuL7YVp5BY06z1uSJvuwgbcWvbc2x5iYtMVB5tnDsASADH4eLE3Ewd798e4mJjWL0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558" name="Picture 6" descr="http://t2.gstatic.com/images?q=tbn:ANd9GcSON2Inhu_ICDiILys-IHTORfJWNL8ttM0_nT4zHGG14IGNqqLYm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857232"/>
            <a:ext cx="6291226" cy="4186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Плу</a:t>
            </a:r>
            <a:r>
              <a:rPr lang="ru-RU" dirty="0"/>
              <a:t>, </a:t>
            </a:r>
            <a:r>
              <a:rPr lang="ru-RU" dirty="0" err="1"/>
              <a:t>плу</a:t>
            </a:r>
            <a:r>
              <a:rPr lang="ru-RU" dirty="0"/>
              <a:t>, </a:t>
            </a:r>
            <a:r>
              <a:rPr lang="ru-RU" dirty="0" err="1"/>
              <a:t>плу</a:t>
            </a:r>
            <a:r>
              <a:rPr lang="ru-RU" dirty="0"/>
              <a:t> — рады мы теплу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2530" name="Picture 2" descr="http://t0.gstatic.com/images?q=tbn:ANd9GcStbCFWd1FFi4Xii6YGomDrvW2PZYVbwa86fWHC8EJC2sDbS4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642918"/>
            <a:ext cx="4929222" cy="492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у нас белочка жила</a:t>
            </a:r>
            <a:endParaRPr lang="ru-RU" dirty="0"/>
          </a:p>
        </p:txBody>
      </p:sp>
      <p:pic>
        <p:nvPicPr>
          <p:cNvPr id="5122" name="Picture 2" descr="C:\Users\Lenovo\Desktop\Л\images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702071"/>
            <a:ext cx="4714908" cy="48642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Слы</a:t>
            </a:r>
            <a:r>
              <a:rPr lang="ru-RU" dirty="0"/>
              <a:t>, </a:t>
            </a:r>
            <a:r>
              <a:rPr lang="ru-RU" dirty="0" err="1"/>
              <a:t>слы</a:t>
            </a:r>
            <a:r>
              <a:rPr lang="ru-RU" dirty="0"/>
              <a:t>, </a:t>
            </a:r>
            <a:r>
              <a:rPr lang="ru-RU" dirty="0" err="1"/>
              <a:t>слы</a:t>
            </a:r>
            <a:r>
              <a:rPr lang="ru-RU" dirty="0"/>
              <a:t> — к нам приехали послы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1506" name="Picture 2" descr="http://t0.gstatic.com/images?q=tbn:ANd9GcQwu8FE93yid-7zrIpPCRpgPbz7rVXoKCFCu0ghARYuhrYNeyXK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642918"/>
            <a:ext cx="6702936" cy="43484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 — красим мы углы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482" name="Picture 2" descr="http://t3.gstatic.com/images?q=tbn:ANd9GcTvrhByKnoSNZAg71OdkxCc_DJx6sD-qvV0yTZUji2DR06RnaG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500042"/>
            <a:ext cx="3786214" cy="50181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Злы, злы, злы — учимся вязать узлы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9458" name="Picture 2" descr="http://t0.gstatic.com/images?q=tbn:ANd9GcS7cpn_wKbP5EPhBy8ab3IJB-FAOMvohiOoK1t_Ve01feUcQZp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571480"/>
            <a:ext cx="4071966" cy="45307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Тлы</a:t>
            </a:r>
            <a:r>
              <a:rPr lang="ru-RU" dirty="0"/>
              <a:t>, </a:t>
            </a:r>
            <a:r>
              <a:rPr lang="ru-RU" dirty="0" err="1"/>
              <a:t>тлы</a:t>
            </a:r>
            <a:r>
              <a:rPr lang="ru-RU" dirty="0"/>
              <a:t>, </a:t>
            </a:r>
            <a:r>
              <a:rPr lang="ru-RU" dirty="0" err="1"/>
              <a:t>тлы</a:t>
            </a:r>
            <a:r>
              <a:rPr lang="ru-RU" dirty="0"/>
              <a:t> — чищу я котлы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8434" name="Picture 2" descr="http://t2.gstatic.com/images?q=tbn:ANd9GcTeEaSHx6D02Ga0LxUVjOCOKJel7sYssvcZ8HKvXi1eqUDf4IN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6429420" cy="4815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, </a:t>
            </a:r>
            <a:r>
              <a:rPr lang="ru-RU" dirty="0" err="1"/>
              <a:t>глы</a:t>
            </a:r>
            <a:r>
              <a:rPr lang="ru-RU" dirty="0"/>
              <a:t> — летят щеглы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7410" name="AutoShape 2" descr="data:image/jpeg;base64,/9j/4AAQSkZJRgABAQAAAQABAAD/2wBDAAkGBwgHBgkIBwgKCgkLDRYPDQwMDRsUFRAWIB0iIiAdHx8kKDQsJCYxJx8fLT0tMTU3Ojo6Iys/RD84QzQ5Ojf/2wBDAQoKCg0MDRoPDxo3JR8lNzc3Nzc3Nzc3Nzc3Nzc3Nzc3Nzc3Nzc3Nzc3Nzc3Nzc3Nzc3Nzc3Nzc3Nzc3Nzc3Nzf/wAARCADCAQMDASIAAhEBAxEB/8QAGwAAAgMBAQEAAAAAAAAAAAAAAgMAAQQFBgf/xAA3EAABAwMDAgQCCQQCAwAAAAABAAIDBBEhBRIxQVEGEyIyYXEUIzNCUnKBodEVNGKRU7EkQ4L/xAAZAQADAQEBAAAAAAAAAAAAAAAAAQIDBAX/xAAjEQEBAAIDAAEEAwEAAAAAAAAAAQIRAyExEgQTIkEUQlEy/9oADAMBAAIRAxEAPwDc44SJE53CRIV470iZEvqjkQKoZjUwJTeU0KiogiCAFEEiGCiBSwUQKZCuqUVXTCFAiKAlAUE1vCUDlNaiFTWpg4Sm8pwVJUqRKrIClYUsrQFhWFSscIC1lr5PKppX/haStSw6tb+n1F/+MoD5vrEznREnNznK48rniUSfiF1tqX+bvYMnosRaXwju02XVj45cj6KndM8yHDR1WyKOQPuMhHE0QUzGA27rTAQR8FPy3R5GXU6jdSxw7ruvdywRXuLYcfbjgZWjU4ZGPaXN9B4cs0YubYFzk39oytp4gfmRiwDGuwMlnKiMOksNjDtsLepRAfWXLPItDuEiReVHpkPQI5EtVAY1MCU1NCZLVqlaAIFEgCtMhKXVXUJQSFLJ5REpZOSg1g5TWHCQDlG6ZsTbuTia0tIHOE1rgeCFyzWsk9IH7pTakxSi5weCtJjUWu2olwSiRgcCmKTRRWogIoFFEBa5niAuGlzbO2fkukkVcQmgkidw5pCBfHyqZzY5XENBuUovbf2BatSpzS1UsEgyDayxgZFsrffTlvVdHTKebUqgQRMsOS48AL1smlU1HpcuyMPkawne7m6Pw9p7KOia631kg3OK26h/YTi1/QcLPfbWY6j53WVwmp/K8shwdc2WOMc7jgEb/ipNGTM4M78JjI2tNwAQ04z7jddU8YU5kUz2NcHNaCBYW4CiNkbC0GSYh9sjfwogtPqDuEiRaHLO9eW9Ml/CUmyJSqAbeU0JTUwJkJRVdWEBAcokKu6INLuqJVXQkpkslLvyrJwstVK+JhMbdxTgo5qmOBt5Cs7dSgqLtC4FXqcolInYbfss7qiB/qjfsf8ABb48bHLkdirkMDvMjN29bJDtTZIzaXZ6LjS1s7Lgu3NWN8m47mlazBlc3utC1Rr3bHO+C9ICCLhfKaCrdBO14OL5X0jSqoVNM1wNzZZcmGl4Z7b1CqCizWitUFaRogejQPQHJ1TR6TUszMtIOHt5XndU8LyUzBLQyGTbkscMr2ZyUJCctibjKw6S8yUELnAh20XB7ptZmkm/IU4AC4AACXU/28n5Sqnp3x85nZZ523vc2QNOWlt+bRjb1vyn1Y+sfxznphIAuTYNBd/n7RhdUcgmCmDbSAuf1IbyVFcTy1gDId7Rezi/nKiZPqDuFnkWh3CQ9eU9ImThK6p0iUqhrajulq7pkIlWCllWgGXV3QAokBd0JVoSgKPCTUOLY3FrQTbF08hZa1zo6Z7o/d37KsZ2m9R4rVvpbqhzpLlt8AcBcxzz1FitFZUzvmeXS7s91lc933hdd+LiyvYxIbWOQiAzdqSDnGE1htzj4hUgxotkcL13hKtIPlE4Xj3S3FgLfJbtDqXwV0dr2Jspzm4rG6r6kHIkiB26Np7hOC43UsK1FEGgQvRBA9IFdVRCLuqcmQAlVQ/8aS/4Sm90up/t5PylVCvjwNWB5jsOte5tm4WXbclpJBOXktHGMLVWW81xsw2PYi6xktvY22tNyRJbccYXVHKfEJywGF22O52jbxlRCBuu579jiTdok4UTD6WSkuITXJLl5b0QPyEohNdwlpwKUyrIVWVBXVWooAkBtRhC0IkBEJRKkAK5/iAFulSbXbbjLuy6S5Hi1j5dMbFDwPU8rXin5MuS/i+fPDQT6roPkVogpHVDyI7W6uJsAl1Qhif5cT95HLun6Ltjjqhc9AuppekVNYx020xU7ffK44C1aJp2nU0A1DXJB5XMdOD6pD/CZJX1/iWrZQ0cbKekB9MEWGtHc907ZO6Tl1jaJj9lJJLKRy5wABQ07nQytkaCNpuvqGkeDtK02nbLUtE9Rbl+Wgrj+J49Upy91HT05pA2+1sLf991yfzOO5/GL+Fk26ukVLaqiilab3GV0WrxvhDXI5JXUUsbYnE3ZtvYnsvZgJZTVdGN3EUVqlCkQvRoHoBfVA4onJTinAoHKGo/t5PylWDlBUWNPID+EqomvEVhcZXbRJe+LEOyue64HBsMNBjGTjK21bW+Y4ennqCMdVjPN2W3EWaPMtYYyuqORRdGCRK677m5EaiPe1l2sY57QTZ3m8qKg+lO4SnJrkpwXlPSA7hL6pj+EspwCGVdkLeUxMFvLWEbiBfulmTY71e08OCqudsiBdHvYefguQ+sZHcRykf4vVzHablp32kEXBuiXljq76Z12kEdui20viWlkxL6HIvHYUzldwqis0WoUsoGyZp/VPEjHe1wP6qdU9iXL8TyeXokgb7nu2rqAjuuJ40DRpMBJJBl9o+98FpxT8mfLfxePbeOke5nqAwZD7Qew7lc+lgkq6hkMQJe82C36m0x0rBKfrOkbfbEO3zTvD0LooZq4NLnt+riH+RXba40qqGWWui02CR8r22a47rgH4L3uh6fSaC5sEYDpy28kh79lPDuhQ0VCKupj3VRzu6grHUQSsqHusbXvuK8zm+onLbjLprjjrt6KWedzXO3gg8Lz2t6jq8cLm0bI3XNrckBb6Wo3xlrnAWSap8Yadrbn58rgxnxy7m2jx1HDUUNQJ6hpDy4Os3uvaabrv0l1pYnBp4f/IV6RQQz7554w917BrsgLstijYLMY1vyaAvTxz+c2rCaixlRWompSB6YgkCDIclPKN/KW4pkEHJQTkfR5L8bSr7oZvsJOfaVUK+PF1lzK6xkt8CCLLI7cXEbnAltyTGMC3C0Vm0SknYbG+QQsbtt3g2DRlxElrm3AXVHGMF7rmLaGXNgY1ELi8kkuDfgJgLKJm+mkJb05yS9eU9El/CX1TX8JSqGIco+iWER4TJCbix4Wd9JTSG8kTTi3CcSgLk50VkrjVHhqCYPMcrmusS0Hi/ZeYr9KrKPM0Dw08OGQvoAcmskIG2929itceSz1llxS+Ple97Dhzm/qmx19VH7Z3/7XutV8PabXv8ANjEsEh920gg/oss/geKWIu06r3PaMtms2/yW8zxrC4Zx5ePWK9vE7kU2rVdRG2OeXe1puAehVaho2oUDy2oppGj8W3BXOJIOU9I3f23teZ2tiLQ4AkgHueq0xfTqQAUz2tYDcAdCk6S5pDnOLW26lbmvfMHupYzI2Met/DR+qjLOwSOjR+LtdpS0TCGojGCxzAP3C6DNedWVY204Y149QJ4K8yJ9wHp2my26ay8od0+S5OTDH/qztctewZC17fVE3PRW+ljY32i/bsqpZrRDIQVsr3NtE4X+K8u/LLLUab02UNoXmPHq4W0riUUjpqqIA3LBkrtr0Pp8bjjqrxu0UsorXQpSCThMQPQGR6U5OkGUpycIvqhl+wk/KUXVVJ9i/wCRVQr48XVCTzDtDz2sQ5Y3YF3NeWgEAGMHcbcrZXFpkcD5V7/eaQsZ22u3ZuIsy0lrC3OV1RyEP2B58xwLr5+qUTy2Jh2gg/H6Rz+yiexqvpbuEp/CaeEp68t6JTuEo8pruEvqqgQKOOFYVO4TBbillyJyWUAQcmMKSE1iYOCIIWowkGhlXLYNe7ewfdeLj915rxN4cpq1zqnTYzDIBd0V8O+S74VdVePJlGeXHjk8HQeGqqpiL3Xj9YG1wsSOpXodVhZQabFRUrQAfdjld0Ll6mwSTgmxsMKeTk/dRcZjHnqegBf5j+vSy6sMcbBgAW7IzGWN6LO+YNNjyuXPPLP1l41moc1tr4SZKp23BN1kdKT8F1tD0w1LhVVH2YPpb+JThx7vRzd6dTQ6Uw0/myj6yTPyC6SlwMKLuk02k1Fq1StBrS5ExBJwgMzwkuGU9yW8JkRb1FSQfUv/AClX1VvH1TvkVUK+PE1gd5jgPMt12vDkiCmmqpmQR+YJJTYkxCzQnagY/Ndu8vB+80j/AKXQ8PxCCGepIaCRtDmuJ+a6d6jlk3XSi07RaaNsMsUckjBZziBkqLyFXqD31Mjmk2LsKKPjV/KPpZSnppSnrgdpTuEvqmOyEtVAgVu4VDlF0QCnNSy1PIVFqYKDUxoV7UQCAsIlQVhBCCnVQKdUBLtbl5sOpXLqJWyTPcxwLL8rRqwcaN4YbEry0NXLDeKRtwlnx3LHpjnXWdPjnCyzOL/bz2WSWs3ACMWKOASyG0e5zz8FGPDlPWFu6U+drZAx979QvTM16FtLFBS7GSBti6Q2a3+VjGgebLTQOiub755b2PyC16n4Za5rTQENsbmNxwf1XRjMZNNccbGSnpNTr/OqWVb9t/QSNu75DsunpddWRXir43enAeAunpwc2mbG+MMcwbSAbhaHMa69wCntppGEOAIOESFgDRYK7qTEEuRGED0Ag8oHI3coHIIo8qP+zd8irtlU8gRuubC3KqFXjjTS1VZ5MIdcu5DwQPiuv5YjhdRxA7Y4nXeR7jblaoG09EHFhBkffc+1j8lz3Vbi+Y3BbtIuF0Xtzzp4eRrt7snkqI3SDc7jk/8Aai0Q+tlJemlKevLeiB3CUeUx3CWeUwiJCiTCKWUCtAVZRWogIEQQhWEwMKdVQSa6qjo6aSeU2awX+aJCpWpSxsaGyH42Xl6wtnkdswFh/qMldUSSyPLi44F8NHZdDQmfTdR8seprG3cumzWOnFbcsunS0PQhM0TTmzL4HUr1VPTwwgCONrbdghgYI42saLABObwsL26McZIKw3XtnuruqUQpeApdUogLuoqCtMLQPOEQKGRAIdyhKJyyVldT0jR5j90jvbEw3c7+B8U5LfE2yemvc1gLnENA5JK8vr3iKOK8NMQ89ws+ta6931TbbienDVy6bRqjUSZIo5HtP3zhv+1vjhMe6xyzt6jLPqc05HnSEt5t0WzTtRDKeSCUGzhcHsbKO0eOFrnTFw2jIAXPi3GRrW22k4PVaSys+wGgncS5rSWk4Ki6gleBgsA7blFPyp/GPorkpyYUpy893gdwl9UZ4S04ERBCr6JmsFXdDdWkS7qKlLpmIKwhVpkMLxPjLUZKmZtFTgmNp9RH3ivW1BlmeykpvtpMX/CO64UlFE7UagReqOmOwO/E7qVtxY/2c3Nn/WPLtp6sRCKOLbjJXrvA1EaeGokdlxftv8k2noPro2uHuN109Eh8iiaPxEu/2Vpy3UZ8M7dMJjeEoJjVzuoStUogLUVKJktRUpdAEEqcuDCWAF1sAlGhfwgnkNWl1GWoMLJrtafWWYaPh8VxHPk+kfRqDdPUSGxkOV7XXGTPoHsph9Y82x2WXQ9Gj05nmPs6ocMu7fALaZyRlcbaw6X4VhheJtRf583Jb90fyvSNY0R7GizbWAA4VDld7TDSQQXcGPe4eq+VnnyfurmMk1HgNd010NDM+NwcewuCvN0WmVG3zCzaThoOF9gqI9Nlvupxn8LiFzJ9N0xztzGSNPfeVnfrMfIj7f8Ar5+NHeQC5+etrfyovc/02n6SyW/Mosv5dV9tZSnppSXJugDjhLTHcJaqBLK1StGgpWqKtI0CtUp1TAgobgEgX+CoIrpxNFpwNJ5kzy11Q/APO1LpqWnp4hE1l/Vuc88uJ5JRgq75Wn3Kz+3j+xSNa6oEoFrXsPmjiAa0ACwHCXdMYi5W+iYzHw0JjeEsJjeFKhKKKrpktRUogLUuqUQSwqfwrCF6YJdyhKI8qigA6omtBN+D8EPVG1FkvpL2m2HvH/0gMZP/ALX/AO0wqlH2sP8AD2Xsf/zP/ZRGoj7XH/gRyS5RRQ1gDwlhRRM6vqrCiiZRR5U7qKKTTqVAooiBAiHCiioqIKHlRRNNWeQmMUUTI1vKazhRRAWeVFFEyRTuoomSFRRRIIFT+FFEwUeShdwoomQBymNUUSNZU6KKJkE8qKK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data:image/jpeg;base64,/9j/4AAQSkZJRgABAQAAAQABAAD/2wBDAAkGBwgHBgkIBwgKCgkLDRYPDQwMDRsUFRAWIB0iIiAdHx8kKDQsJCYxJx8fLT0tMTU3Ojo6Iys/RD84QzQ5Ojf/2wBDAQoKCg0MDRoPDxo3JR8lNzc3Nzc3Nzc3Nzc3Nzc3Nzc3Nzc3Nzc3Nzc3Nzc3Nzc3Nzc3Nzc3Nzc3Nzc3Nzc3Nzf/wAARCADCAQMDASIAAhEBAxEB/8QAGwAAAgMBAQEAAAAAAAAAAAAAAgMAAQQFBgf/xAA3EAABAwMDAgQCCQQCAwAAAAABAAIDBBEhBRIxQVEGEyIyYXEUIzNCUnKBodEVNGKRU7EkQ4L/xAAZAQADAQEBAAAAAAAAAAAAAAAAAQIDBAX/xAAjEQEBAAIDAAEEAwEAAAAAAAAAAQIRAyExEgQTIkEUQlEy/9oADAMBAAIRAxEAPwDc44SJE53CRIV470iZEvqjkQKoZjUwJTeU0KiogiCAFEEiGCiBSwUQKZCuqUVXTCFAiKAlAUE1vCUDlNaiFTWpg4Sm8pwVJUqRKrIClYUsrQFhWFSscIC1lr5PKppX/haStSw6tb+n1F/+MoD5vrEznREnNznK48rniUSfiF1tqX+bvYMnosRaXwju02XVj45cj6KndM8yHDR1WyKOQPuMhHE0QUzGA27rTAQR8FPy3R5GXU6jdSxw7ruvdywRXuLYcfbjgZWjU4ZGPaXN9B4cs0YubYFzk39oytp4gfmRiwDGuwMlnKiMOksNjDtsLepRAfWXLPItDuEiReVHpkPQI5EtVAY1MCU1NCZLVqlaAIFEgCtMhKXVXUJQSFLJ5REpZOSg1g5TWHCQDlG6ZsTbuTia0tIHOE1rgeCFyzWsk9IH7pTakxSi5weCtJjUWu2olwSiRgcCmKTRRWogIoFFEBa5niAuGlzbO2fkukkVcQmgkidw5pCBfHyqZzY5XENBuUovbf2BatSpzS1UsEgyDayxgZFsrffTlvVdHTKebUqgQRMsOS48AL1smlU1HpcuyMPkawne7m6Pw9p7KOia631kg3OK26h/YTi1/QcLPfbWY6j53WVwmp/K8shwdc2WOMc7jgEb/ipNGTM4M78JjI2tNwAQ04z7jddU8YU5kUz2NcHNaCBYW4CiNkbC0GSYh9sjfwogtPqDuEiRaHLO9eW9Ml/CUmyJSqAbeU0JTUwJkJRVdWEBAcokKu6INLuqJVXQkpkslLvyrJwstVK+JhMbdxTgo5qmOBt5Cs7dSgqLtC4FXqcolInYbfss7qiB/qjfsf8ABb48bHLkdirkMDvMjN29bJDtTZIzaXZ6LjS1s7Lgu3NWN8m47mlazBlc3utC1Rr3bHO+C9ICCLhfKaCrdBO14OL5X0jSqoVNM1wNzZZcmGl4Z7b1CqCizWitUFaRogejQPQHJ1TR6TUszMtIOHt5XndU8LyUzBLQyGTbkscMr2ZyUJCctibjKw6S8yUELnAh20XB7ptZmkm/IU4AC4AACXU/28n5Sqnp3x85nZZ523vc2QNOWlt+bRjb1vyn1Y+sfxznphIAuTYNBd/n7RhdUcgmCmDbSAuf1IbyVFcTy1gDId7Rezi/nKiZPqDuFnkWh3CQ9eU9ImThK6p0iUqhrajulq7pkIlWCllWgGXV3QAokBd0JVoSgKPCTUOLY3FrQTbF08hZa1zo6Z7o/d37KsZ2m9R4rVvpbqhzpLlt8AcBcxzz1FitFZUzvmeXS7s91lc933hdd+LiyvYxIbWOQiAzdqSDnGE1htzj4hUgxotkcL13hKtIPlE4Xj3S3FgLfJbtDqXwV0dr2Jspzm4rG6r6kHIkiB26Np7hOC43UsK1FEGgQvRBA9IFdVRCLuqcmQAlVQ/8aS/4Sm90up/t5PylVCvjwNWB5jsOte5tm4WXbclpJBOXktHGMLVWW81xsw2PYi6xktvY22tNyRJbccYXVHKfEJywGF22O52jbxlRCBuu579jiTdok4UTD6WSkuITXJLl5b0QPyEohNdwlpwKUyrIVWVBXVWooAkBtRhC0IkBEJRKkAK5/iAFulSbXbbjLuy6S5Hi1j5dMbFDwPU8rXin5MuS/i+fPDQT6roPkVogpHVDyI7W6uJsAl1Qhif5cT95HLun6Ltjjqhc9AuppekVNYx020xU7ffK44C1aJp2nU0A1DXJB5XMdOD6pD/CZJX1/iWrZQ0cbKekB9MEWGtHc907ZO6Tl1jaJj9lJJLKRy5wABQ07nQytkaCNpuvqGkeDtK02nbLUtE9Rbl+Wgrj+J49Upy91HT05pA2+1sLf991yfzOO5/GL+Fk26ukVLaqiilab3GV0WrxvhDXI5JXUUsbYnE3ZtvYnsvZgJZTVdGN3EUVqlCkQvRoHoBfVA4onJTinAoHKGo/t5PylWDlBUWNPID+EqomvEVhcZXbRJe+LEOyue64HBsMNBjGTjK21bW+Y4ennqCMdVjPN2W3EWaPMtYYyuqORRdGCRK677m5EaiPe1l2sY57QTZ3m8qKg+lO4SnJrkpwXlPSA7hL6pj+EspwCGVdkLeUxMFvLWEbiBfulmTY71e08OCqudsiBdHvYefguQ+sZHcRykf4vVzHablp32kEXBuiXljq76Z12kEdui20viWlkxL6HIvHYUzldwqis0WoUsoGyZp/VPEjHe1wP6qdU9iXL8TyeXokgb7nu2rqAjuuJ40DRpMBJJBl9o+98FpxT8mfLfxePbeOke5nqAwZD7Qew7lc+lgkq6hkMQJe82C36m0x0rBKfrOkbfbEO3zTvD0LooZq4NLnt+riH+RXba40qqGWWui02CR8r22a47rgH4L3uh6fSaC5sEYDpy28kh79lPDuhQ0VCKupj3VRzu6grHUQSsqHusbXvuK8zm+onLbjLprjjrt6KWedzXO3gg8Lz2t6jq8cLm0bI3XNrckBb6Wo3xlrnAWSap8Yadrbn58rgxnxy7m2jx1HDUUNQJ6hpDy4Os3uvaabrv0l1pYnBp4f/IV6RQQz7554w917BrsgLstijYLMY1vyaAvTxz+c2rCaixlRWompSB6YgkCDIclPKN/KW4pkEHJQTkfR5L8bSr7oZvsJOfaVUK+PF1lzK6xkt8CCLLI7cXEbnAltyTGMC3C0Vm0SknYbG+QQsbtt3g2DRlxElrm3AXVHGMF7rmLaGXNgY1ELi8kkuDfgJgLKJm+mkJb05yS9eU9El/CX1TX8JSqGIco+iWER4TJCbix4Wd9JTSG8kTTi3CcSgLk50VkrjVHhqCYPMcrmusS0Hi/ZeYr9KrKPM0Dw08OGQvoAcmskIG2929itceSz1llxS+Ple97Dhzm/qmx19VH7Z3/7XutV8PabXv8ANjEsEh920gg/oss/geKWIu06r3PaMtms2/yW8zxrC4Zx5ePWK9vE7kU2rVdRG2OeXe1puAehVaho2oUDy2oppGj8W3BXOJIOU9I3f23teZ2tiLQ4AkgHueq0xfTqQAUz2tYDcAdCk6S5pDnOLW26lbmvfMHupYzI2Met/DR+qjLOwSOjR+LtdpS0TCGojGCxzAP3C6DNedWVY204Y149QJ4K8yJ9wHp2my26ay8od0+S5OTDH/qztctewZC17fVE3PRW+ljY32i/bsqpZrRDIQVsr3NtE4X+K8u/LLLUab02UNoXmPHq4W0riUUjpqqIA3LBkrtr0Pp8bjjqrxu0UsorXQpSCThMQPQGR6U5OkGUpycIvqhl+wk/KUXVVJ9i/wCRVQr48XVCTzDtDz2sQ5Y3YF3NeWgEAGMHcbcrZXFpkcD5V7/eaQsZ22u3ZuIsy0lrC3OV1RyEP2B58xwLr5+qUTy2Jh2gg/H6Rz+yiexqvpbuEp/CaeEp68t6JTuEo8pruEvqqgQKOOFYVO4TBbillyJyWUAQcmMKSE1iYOCIIWowkGhlXLYNe7ewfdeLj915rxN4cpq1zqnTYzDIBd0V8O+S74VdVePJlGeXHjk8HQeGqqpiL3Xj9YG1wsSOpXodVhZQabFRUrQAfdjld0Ll6mwSTgmxsMKeTk/dRcZjHnqegBf5j+vSy6sMcbBgAW7IzGWN6LO+YNNjyuXPPLP1l41moc1tr4SZKp23BN1kdKT8F1tD0w1LhVVH2YPpb+JThx7vRzd6dTQ6Uw0/myj6yTPyC6SlwMKLuk02k1Fq1StBrS5ExBJwgMzwkuGU9yW8JkRb1FSQfUv/AClX1VvH1TvkVUK+PE1gd5jgPMt12vDkiCmmqpmQR+YJJTYkxCzQnagY/Ndu8vB+80j/AKXQ8PxCCGepIaCRtDmuJ+a6d6jlk3XSi07RaaNsMsUckjBZziBkqLyFXqD31Mjmk2LsKKPjV/KPpZSnppSnrgdpTuEvqmOyEtVAgVu4VDlF0QCnNSy1PIVFqYKDUxoV7UQCAsIlQVhBCCnVQKdUBLtbl5sOpXLqJWyTPcxwLL8rRqwcaN4YbEry0NXLDeKRtwlnx3LHpjnXWdPjnCyzOL/bz2WSWs3ACMWKOASyG0e5zz8FGPDlPWFu6U+drZAx979QvTM16FtLFBS7GSBti6Q2a3+VjGgebLTQOiub755b2PyC16n4Za5rTQENsbmNxwf1XRjMZNNccbGSnpNTr/OqWVb9t/QSNu75DsunpddWRXir43enAeAunpwc2mbG+MMcwbSAbhaHMa69wCntppGEOAIOESFgDRYK7qTEEuRGED0Ag8oHI3coHIIo8qP+zd8irtlU8gRuubC3KqFXjjTS1VZ5MIdcu5DwQPiuv5YjhdRxA7Y4nXeR7jblaoG09EHFhBkffc+1j8lz3Vbi+Y3BbtIuF0Xtzzp4eRrt7snkqI3SDc7jk/8Aai0Q+tlJemlKevLeiB3CUeUx3CWeUwiJCiTCKWUCtAVZRWogIEQQhWEwMKdVQSa6qjo6aSeU2awX+aJCpWpSxsaGyH42Xl6wtnkdswFh/qMldUSSyPLi44F8NHZdDQmfTdR8seprG3cumzWOnFbcsunS0PQhM0TTmzL4HUr1VPTwwgCONrbdghgYI42saLABObwsL26McZIKw3XtnuruqUQpeApdUogLuoqCtMLQPOEQKGRAIdyhKJyyVldT0jR5j90jvbEw3c7+B8U5LfE2yemvc1gLnENA5JK8vr3iKOK8NMQ89ws+ta6931TbbienDVy6bRqjUSZIo5HtP3zhv+1vjhMe6xyzt6jLPqc05HnSEt5t0WzTtRDKeSCUGzhcHsbKO0eOFrnTFw2jIAXPi3GRrW22k4PVaSys+wGgncS5rSWk4Ki6gleBgsA7blFPyp/GPorkpyYUpy893gdwl9UZ4S04ERBCr6JmsFXdDdWkS7qKlLpmIKwhVpkMLxPjLUZKmZtFTgmNp9RH3ivW1BlmeykpvtpMX/CO64UlFE7UagReqOmOwO/E7qVtxY/2c3Nn/WPLtp6sRCKOLbjJXrvA1EaeGokdlxftv8k2noPro2uHuN109Eh8iiaPxEu/2Vpy3UZ8M7dMJjeEoJjVzuoStUogLUVKJktRUpdAEEqcuDCWAF1sAlGhfwgnkNWl1GWoMLJrtafWWYaPh8VxHPk+kfRqDdPUSGxkOV7XXGTPoHsph9Y82x2WXQ9Gj05nmPs6ocMu7fALaZyRlcbaw6X4VhheJtRf583Jb90fyvSNY0R7GizbWAA4VDld7TDSQQXcGPe4eq+VnnyfurmMk1HgNd010NDM+NwcewuCvN0WmVG3zCzaThoOF9gqI9Nlvupxn8LiFzJ9N0xztzGSNPfeVnfrMfIj7f8Ar5+NHeQC5+etrfyovc/02n6SyW/Mosv5dV9tZSnppSXJugDjhLTHcJaqBLK1StGgpWqKtI0CtUp1TAgobgEgX+CoIrpxNFpwNJ5kzy11Q/APO1LpqWnp4hE1l/Vuc88uJ5JRgq75Wn3Kz+3j+xSNa6oEoFrXsPmjiAa0ACwHCXdMYi5W+iYzHw0JjeEsJjeFKhKKKrpktRUogLUuqUQSwqfwrCF6YJdyhKI8qigA6omtBN+D8EPVG1FkvpL2m2HvH/0gMZP/ALX/AO0wqlH2sP8AD2Xsf/zP/ZRGoj7XH/gRyS5RRQ1gDwlhRRM6vqrCiiZRR5U7qKKTTqVAooiBAiHCiioqIKHlRRNNWeQmMUUTI1vKazhRRAWeVFFEyRTuoomSFRRRIIFT+FFEwUeShdwoomQBymNUUSNZU6KKJkE8qKK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data:image/jpeg;base64,/9j/4AAQSkZJRgABAQAAAQABAAD/2wCEAAkGBhMSERUUExQWFBUVGBgYGRgYGBwcGBsZGxoYHBofHBsaHyYfGBwjGhwcIC8gIycpLCwsHB4xNTAqNSYrLCkBCQoKDgwOGg8PGiwkHyQvKSwsLCwsLCwsLCwsLCwsLCwsLCosLCwsLCwsLCwsLCwsLCwsLCwsLCwsLCwsLCwsLP/AABEIAMsA+AMBIgACEQEDEQH/xAAcAAACAgMBAQAAAAAAAAAAAAAFBgMEAAIHAQj/xAA9EAACAQIFAgQEBAIKAgMBAAABAhEDIQAEBRIxIkEGE1FhMnGBkQdCocEUsSMzQ1JicoLR4fAW8YOSslP/xAAaAQADAQEBAQAAAAAAAAAAAAABAgMEAAUG/8QALhEAAgICAgECAwgCAwAAAAAAAQIAEQMhEjEEIkETUWEFMnGhscHR8IGRQuHx/9oADAMBAAIRAxEAPwBfqoaGeLAWYys8SQDHpMz98WK2XPmEI5pEMYYNsENuiSbfl/nhkqFXo1Re67lPYMtx9wP0wAzJEuCLRSETxI2k24IJkc4xI/Mbl8R0R8po7eVS8miD5h3XIYmbSbCCSeJwoZ7R6iPta5IBF5kHuD37/UYbc9mXrM28kzJ2LO0C3f8ANAA5mYnFF9VSFXbHlyB7CePkP3wFcqTxEYhTF2v4WrgTske2K2Uyjho2k46DpfiKnG1xJ9hj0U1ZiQtj7YUeVksqyzMTxiRW0J2uFjFSrolZeBbHSgABcfpiu2w+mGHkuJP4lnqcxXKOT8OJcpkX8wCLk8fzw81Mqit0rLET7ffATXNTaiV2qoaLnnFlzlzxAlgPnKua0BRcsZ7gf74p5zMLTaKIiOSeZ9o4xpk9UrMdi98MmQ0MbT5l2OGsp9/cJYDqJpcs0kyffDBk/FTUwBtHbjFfWtCakdwup/fE7eHwKO8m+HLowFxO5bPjWRDJOF7O1w7lgIBxWx6Bh1xqpsTptScrwYwwZPJGukMZjC4Tgpo+plGAvBwuUGrXuMvymub0CoDYGMRHSXXkYfsoFcScTVMirdsYx5bDREBoRIymhMwmMG8n4atcYZKWWCiIxey9H2wpzO8RstdRPq+HFUzGBOt19o2jD7rSbUm3GOZZtmrPYEn0F8HBbNbHqOj2twaTjFXDBkPBderyNo9+cGh4XoZeN7bm9J/YY1t5SL1v8IQpMSRRb0xG4OH46ckGBAwu6xom2SOMdi8hchqAiAY9sesceHHpGNMWebcZjztjMdOnXNLDbDSqqyMALMCrbWupvf1xT1VSBWNxGztP5hAPEWvj3O6tmRVIqMGeSQxAJMCwg97W44GJK+WeplPM7lqgJEX3KljAE9V5vzGPOCENftNSBaJBg7TvHbKQHRSP8NiP2+mMr1KGZLHZfcxXiYJsLYWqFMBwKgI9iIwxeVS2grAPrhc2JVPJdGRWhKiagcuYGXt6yScMGS1AuJCx7HAzPKWSVI3dvfA3Maq1BYks3oOB9cTA56A3AyhhGPOazs6eWPbC9nszW37UpkM3eDA/bAah4lqK+6BPvhoyGvPWX+qP+Y8ffDnEcfqIgA46QS5pmlsEmpULOe/p/vhL8UBhUveLYaM5nkp3eoO3Spvf2wJzGp0syRRboX8rejdp9sDByD8z1DxPvFelXKMGHIvhmyvixQBvtgDn9Pek5VxcfY+4PpjMhpxqNB4xvcKwsxa+cPZjXUrAIomTgtqS7ctHtipp/hdFYMO2JvFdYLT2j2GMvpJ9MW7IAihlcmahthm0/wANjvzGBulVWom9Ise14+9j/LBseI2nporx/wD1P8wmDldiaB1Nq+J5DC0Qn/Ew+F0PbFmj4XUdsR0fELQS+XqhU+J060HpNhH3wWyudVxKMGAMHmQfRgYKn54i3NRvqZHGRTTCjIaGW8v5YvU741qCRiLI1yGO4WxkLAdwUWFy64gYt5WqAMRrTL8Y9qZdwIHfCDIzfd/OSIHRkerVAygEWwNymXQfCoH0/bEleg4PWcRo+IPYNE3+ksp4ihCCKR74F6toxqXBuMX6VSMThsVTPWupO2U3cBJTKgA84yvk/MUjFuutzj3LjADkHkI/KImr6KUOBD0iOZGOj67lJTcvK3wr/wATTrLBEN9sexg8gutmWRQ40dxdi2MxdzOnlTa4OMxtDAxCpGp0vxJprP8A0gYIVlgTa44gmAL/APrF3R815mRqcDaRW2jgr+YfdSB8sI2tag1aoSwIi0EkxHz4wy/h5mpY0mMAhk72DAkcAn4gfvjLwIXcfx/TqA6mmrWrVVY3RoBm5H5T7yIxPR8Mqq761VkpjgLdj9Pni5maFPK1WqVDLIAkGw6elTHclAtsAdZ8UVKoWBs2mR6k9pHAjEG+K7cU0P71ARR3CD5wJyy017Anq+37YqtqlIqxB3xe4j7YpZPINmAzsssxu598VtT01aCgg7iT9MFcS3RO5xYQgNYy22VEN/lk/rjZdNrZkCGZVMXJ/YYApkN8MnB5HocMWls9K24x6dsMyBNr39YCTUkp+A13XckYvU/A6JdW3YGZnxLVptEArPOJqXjRfzSDiTDOd3JEN7GEczo4rLsaAVEKT/L5YGaNko3LF1MfY4F5zxjVLdEKPlc/PF7RdUBZn4LQSPf/AGweORVPLqajwKADv3jDlKRLKiqWdjCqBLMfYd/27xh40X8Iw7CrnWNh00UawkR1uLkwSIWB7nCbpusNRJO9qat8bUYFUj03tcD2BjvE3w2ab+IWmtFOp5vl36qz1Xk3+Lcx3fywMLIvff4RUwEjkP1H83OUeMvCGa0yqVa1NmOxlNiOR2Hbt/KRIEam+33vc3niB7euOpfig2m1MvuylegwHNNarF9xMLsQtATqYkAW57mOZ0NNBgsfofr6Y2kp2RNfjr5OQ8MTH/dV/fpOkfhVpOaQjMPajUVht3Xa/S0dhMwZuPY3FfioMxQziVkptSQrsVwQwe5JDdh/lPYA/Lq3gl1qafRMXClTaB0mBYe0X74BfillqL5BzVUqV6qbGAN4BgTM9VxYH6c4ugVk+hmTy1yLlKvsrqI2geIxmEMrtZYDR8PVMEH0McH9cXXe+E3wOs5naVBDqUYExZo49wYP0w3tpzoQolgTAB+LtAW5kfM/L0x43keIqm0/1FCsRYhfIZwHnBOnUHrhXpvF8EFzRiRjIoN1MeRb6m2qfFzii1ORj3M5kkg49S4nCZBxMdbAntBj9cWlYjFSsSDiWlVJGIEe8a5rmFkziKmpnFlhbEGy+LJ1uLyk9anKkY5lqlMpWccQZx1Gqo2T6DHLtaq7q7n3jHo+D94xsZm2Tz/ZuMZgcTOMx6ZxiaBlMa/IatYAmoIBHc+h+Y4P0wQ0WmMvmEUv1NFx8MzI9+Rz88Mg1HLu0hkV3XkwD8pPcYW83ojUqy1AWqqDLf3u/A+X8sZVzcjxbU5dG4xeOdM8xkriCroH5ErYKTBuRJHE4TMxSpoIa/f5nDlqC+fp953USO3CkbT2kQ3BMY5v/FzKVQYBgHup/cYcAsdR8i0dw9kdZpXWdsC2FPP5kuxMzf6YkzmTKH1B4YcHFnTdCes0CV9yO2KKqJ6pnIqU9OzzU3kXHcYbFzNLYHBMH07Yu5LwjSpL1wxb19vTFh9MQAgCAe2M2VlY2IA4guhp2Xrf2s+04k/8Fonh2GAGp6PsfoMHmOD9MX8trtWmApBb5j94w2wPSYWUnYM3zvgFwJpvu9j/AMYp6bp5pud3Sy8j98NOna4XF1YYE67nAtZXA+IEGRb9cJ8R29MCBgdyXN1DstfA2nWCr/SH6YvZem1SnKxIMHAjV8laSb+mFxgE8TKjUr5ysjMNt5sY7jBfR9Aq13CUUL247gAE89h88LWSzTU6qOrFSjBgRYiD29MfT3g/L7UJ20wrncNnBBHJ9+e5+eNjY7AFzd4nmDBZ4Wfb6fzLHgrSWo5KlRqxuVTIBPckxfuAcc3/ABzzBPlUldSJJFNY3zHJEzt9LRz6Y6jrGtGnTIpAF+08DHKa2SLVzVrEVarRuaAAAIgAX4xPJ5mPEKuz8oMXhZvKfkdXsmKOmZelpy+bmJas69CLEqDF29D8zb3wfyOv06y7gu0R6nj3FuPmeMHPxE8FnM5FcxSC76fx2uR8x2+eOceF84aD7XsjGJ9G+fr3+mJtj5qMl2YVycHOKtDUaq+4NuABQwISIUAQDzeY57mZvzYy0GL9J+0Yyg8GG3Q0xMwCB37Ht+npjFpE7juLfPmNoJHqWH1m/ocZWQMbHczeT4xHqWW6vl7YJAwvLrVMVTT3fLCx4lrutQgOdrXEG2AAqnnFl8MZBbGZEULOtBQe841iDGEPSvFFSlY9S/rhioeK6TcmPnjG/iZE9rE4r8ocrVIQ4HaXraVJBMEHjA7UvE1PYQpkkYTxVMyD37Yvg8Qsp5anBdbnRta1dadI3kkY53VMkn1vjKuaZviJPzxDuON/j4BiEIAGhPYx5jYDGY0wxy1fS2XMVqdMFlRjx2BvH6xjY5nM0kG5SqWncO4B4PIkduJnDNrGTKGsaGyfNffu3FiwJHJaOxi3HywunxMB01aZE2O08/6Wv+pxiGT4gsC/1nKSsYPDGaWuGSYFVGUz/ePt6hgv/wBsIed0Os1RtqM0GCffjv3tgto+bWjmUNJwUZgRJIKtHB7/AFjsMG/EdWpRqvUy6yK6K4U3k8EKAbsCTA5InB5FTqan9eO4hE1KTeVUUweUPoe4Prh38NFCFRn2kR1ML7fQ+4wpZqpmsw9OabFhO0CmR3v2vBtJNsOGR8M12AZ9lNrTfcfrtt+uFzAkD5zIciKKcy7magq5i3wCyj2Hf98aVlCiSRExJNsSZnJ+R1sS4B5Ud44M8d/tgJq+bREU1LAmVUm598Zlu6qBVVxrqC/EVNS56rgTbA7Qs+/nBWO5fcY1qVTWqMwmJgYJZLw8yoXPONR4qtNK9RrytVSO2KPiTJB6Mi5ER68xFvX0wG8M5utUqCmEZmdgqwIEngTx/wB9sdg/8eTIZR8xUKvmESVP5UciFCg8tJ559InCJhIO5EoQ1ick0HKMuYalU3IYuvcMOQR2I4I7HFjxB4e2ruW/t/7xQ8MaNmXqnMBW8qmXL1WMJzfqPxMT2Ekk4cnYsPngZQUe4Xcggickr83EdsfR34dVy+nUHY7gUUekESNv0IxxjxRox5RfnGGv8JfF3loclUndvLUuwhviX/7DcP8AMcahxyrLoxU6nV20suCx7jj3wnajppFQTzNv5YdqWpbKRZr+w+n6YUKuog1JO1iDP39r48fzsWPGRXc9/wCzMuV7NajfkMoamTNNgAWBHaD855+Rx8w+IFanXq0ypTY5G2Ij9eO4+ePqbRam5BE/LCf+Iv4WUs4pqowp5i3UfhYC0N9O/NvS2PV8Qg4wJ4flWMrGcK0/xPVpVA07lkShPSQBHHaxNxh90nM/xVLzafTyGXtI7W9vXCDrvhbM5Jh51O0wGgNTb63H0MH2wR8GeJRQLU3kIxkHsrcX9jAv7Yj52Nxj54h6h+k1fZ+VGycMp0fyMseLtGaFdVaQCGk2N7bbTO2DBPr6XTyuO20s0jAbgrryJup+XbjCZ438FrTX+JoWpEgOn9xm4g8FTx2MxzzjJ4P2mMrfCcUfb6y/2h9mtg9a7ER5xruOPTjbHtzxZqDj0tjB/wBGNhjp0ztOPVxrjFwZ02L4zGu7GYEM7DWyoao1UHa7/GDdHBsQ68EH1BB7zN8LWueFmHXTkqfykyVPoGPI9CY974a83U2ruGKoz45n/vf6Y8dS6m1klYznSZaoH6VYsDwATGHbTs2KiUfh/MhJmVJG4QOA0kiT6f4bx6tmqxSKdVwOwViot7LA++PPAA8w1UILNDRuIJLQT3HcFx9saixdbIm3Ad1DGmeKDmXKsf6tVUKBAAAHFhMmQT/hHri4c8o7/rhPzGXpLmqg2q3USGjlTBA+k4kp6QCTBIEdiRH2xnOVcepkz4AzknUP6tqNOnQeo8NbaqzYubqDcGPzHvAJ7Y57msicyoqK3UBdWmB8sEc14WO+zGDBMk9uJ9eTzgnSp+WjEgTwfeMFvIUUUNmNiQKKgnwxl3BKkRHpiXxH4k2qaKmLwxHMfPsPfv8ALkz4MTz6yoF2qTLR2UGW/S31wRzP4Xvnnr5hWKkmoQiqSJAhEXdawA9T7C2LJjLNzaVFcqq/lELwdmjSztNym7y2LbGbYNwFv15EcT2nH0bpSU9SyytmKalVqMSu4kFlJEtEWgnpPtPGPmrM6M1NiryHBvPMj1GClPxNmHy9PLK5pUVksBxUcn4mEC0QoXgBR640cwdgza/i5EX4Tp6jHn8WvFdL+KpZJHFOjQ2s+0dO+JVQFsAqkH5t7YE0tVpMBtcH6xjnLrubqME82EYIUdALcVB/364nlRW2TMDLej7R/WurAgQcJ2uzSrLVpna6sGUjsQZGLeSza5VCGbcTgBqusGs3EDEsOMhrHUVRxnWsj4nGpZXolK6ja1NTBJPdZIlTHHNvbHun+H8wxWQZUCY55POOQ6JrFXLVlq0mhl+xHcN6g47f4R/EKjmU7rUnqQmSPUg/mW/bt2ti2bxUymzPQ8fzcmEUs6TpdApSVWjgY0z2Q3iN5HsIxSy+r8ieBPzHr+2L9OuG4Nz3xoxpwAAmF2LEk+8VNe8PO1NlfaykcFefn2xxvxJ+HtRCWor80DTHykz9DPzx9JVaMre5wneK9EBUsCZ/7bEfIcr6ll/HQOeLTkngjLZimxRx/RwZViNyMOOgkMoPEgR37Ys+PcjvywcEzSN1EwVYgXHFmi/vi7nKtQsDuJ2ztLE2nmDyMSUcwKqslVQysII4kfSI4m3pj5zIXHkDyFHXYHf1/HU+nTEp8Y+O5/An8pzWkBW6f7X8pH54HwsOS1rN37+uKe0j6Yata8DunXlyai87f7RflHxx7X9sDKppZhVj+irizboCVGnsY6CRyDaZuAYH0eDyMeZeSH/qfL5/HyYW45BR/WCB/wAY8GMqUypIIgixB5nHkY0zNN4xqDjxeIx4GOOnSVcZiME49x06dY1POJvSkzhTG+557KJ47seb2xWbKHkE4K+AfD+Vr0nWoq1S0TeCq2EDuGU+nt8ioZnOVshXei0OqMRtaf0IuLfT2xgOM/8AGd8MoNQ4uXxU0qv/AA2fVhI33tHIsfuMVqXjOlPVTqL8iGH7HAvP+IxVzKMgK01O0CYYybkx/KbAd74CI97E7GWD7jR4u0Rv45hShZG9QbSpAbb6GCxAjFvJZBwpgBjwYNwfQg3B+eNfEOfANLMxIAAe94KxwLH4W+3ribJ63RqqGR4IESvxR6GeR7H9MSy4lcUYPJLg66mLQYQaiMgPG4EAj1B4IwF11kCNBv6D9OMHM9qwZxTqO3l7WYKlRlBcmBu2kbSF3C9rkicb5DTHpVKVUpNN7gGN7J8Qhh/aQSABHABvc5k8VQ4IJlcKsy2RX7wD+ENcvnaiM22aRgTElTMSBzJm14H27h4fyS0hs/MgEk2PULQvCLYgAelyTJx8/wDhCjUymc8zcVI3iGSSVMi8nkEfcY7XoGv+ZtqFSNoKsTJJSZJ+am/sN2PXGVL4DuFsGTjz9pp4i/DzKZupUcqRUcXYMebAW47Htjnue/CCpSWPOTcWO0AESo4nsCRf2gY7NnNTpoLEFmnbf0EyfbClV1M7SxIdh3+nc/P0HfCZDiT1NNODN5LehT/v+Yg1/wAK/wCKylOpRdFrqagqG8HrJAccqRIExxe9jjnI0p13C/TNwf07f9OOzDxEjMZS57ALMem4ANH1wqZzPBMxUYUzSZiIkljPIJJmD8rX474VPJR6A1Dl8XIhLNu4ntodZKe6pTYzEdyJPoOMBamVYGCDz6H98dKq5oVTMkE8+oFu3f6YrZ3LEoy2YH0Ezaxgge3F8VDi9SBwtW5zsgjm3z/5xJl861NgyMVYcMLEHBqvo4YkcN7nntYHj64pZrQmRZkGORcMB25EH5A2w4cHUmcZG436H+KFSNmY4sA6j77lF4Pfbwbx2x0Pw94qFeBTqKwHYm4BHHtfHGtE0KjWIFTN0qU2g/LmTAAww09L0zK9a6hVNUcNQEw3b8m1h7b8dzo6lQjcbI1O1ZbxKUMVQVX+9yv1Pb6298Fc5p61lBm3I7j6RjimjfjAE6MwhroOKiDYzDsxQtAPrDfTHYNDIGVDLIUy4BkEBjuHPz+1xzihppLY2IMz/hSiQbwR2gQf0OEbO6cUchVcAHg4J57V2au+yqAF2kAzF13G4BFpFj88U18RA1QG2kTypkfSBJ+mMOXxFY2BU24vLdRRNwPRyDiqYZkkWDCUmRII5Eibg8+uFnxgtNKtOq9PqMhxuBSoBY9S8N8xPEgY6dmsj/EFXphgQCIJEH0Mdv8A1gXq3gis6C6H4935gxYWJU/ERb7DFU8JFcOBv5j3/GSyec7J8NjY+R9vwnL8/oyunmZZ/OQcqRFZB6MvcD2kehwD4w3av4fpUWmjmEpV0N0LbBPI2Mxlfk8A9j2K5mc/5s+aoD/31EE/5lFm+Yg/PGogrMejKc49U48qIR9ePQ/LGpfAnTYtjMajHmOnTrenagMnqDLP9G5kgEjkHcLcSPtAwS8c+DnzDPXpJ5g8veW3gQAYBvG6VH3wrZmmawaoqlaqtPft74dND1Vc1lNm8LWVTHUREG4gzN4I/wCMZGsDUsqniAZx3M0SpIYEEWIPIOKptfHV6uXpV6ZNRUFVSFKmNxsYYDutvpOFjX9HSmu6No/TAXybPEjcmRRjKVWrpKOgG5TD2ggEn/TBkfrhIpabTmVZVaJENPvcgieeMO/g3OI+UzNGmWWmykolRtxYqvFoG7cvaLGO107T9OUVcw+0QoDIHsOp9sETeBJIB7ROCQfY1LVdS5olAEMzkkooDXEMTUXsDusN7SAbBe8EOmj+KaK5d8pmgVUkeXWu0N0yH2wRdbMImeqD1ER4Y0J22hqTMKjABqhgKA25yqrYA9RngyB6nDDo+j5YmoWRK70vNX8sMPMbqO+FHRwfQxEqSeqOB/MEZ16FcqpJNcWLMu1G29y0EgniSAbj0w0eGc0jJ5O5lYgMJCioZFwVcFaixHHY9iMDs94WWooqUqVa14R6dTYJvCWqEGT8Dn0vGIhkqlKoIoGqpbcUC1BB6e5kq4t1BibXBwi4yhsSrZA44tGnRnG96VRrqOksNu4AkfCeIwueK88KTFF3EleZgCfT1EYu5fUDUJWvKopDIWs6mBcN0mQTA+GZvYxjbUqILLYEkH4hx/dER63j2MYlnBK2ZbxyofUR9MkEu+4DuQYYjmPe8ev6YlzOYWqNxuQeSbzPEcgSePU25wz63pBrUwGYgJO1VZVUxYjeFPw8xzA4xX0bw9TUrtlwOGgm/Em+3gcT64GLCrdGUz+SwP3YN0XwvUzHI2L6mxi0GPf/AJwz5T8MwAGaofkD9sFdPrUqZ2llDm56hBJ5NzJn/bBXOeIVVJAkCJ7+3bG9VxoJ5rtlc/KBE/DjLmAyzaTN5P14/wCjA/VPAlLyughTD2gtNogCeZ/UD3w05LUD5Yc9W4mJMkk3ED+7/L0wr6wmYVnIcAjcGbdZfULwQY73vimR1A2JLHidjVzh+seHqtE3UySZVQ0Lewvc2j7/ADxd8NaLni26lupAmCzWT8tirAh+RaD2x0PN5mtG2auZP924SCBthtpqMskSvf1vjfU/DuarU6ewPl4UitSVQtWGMqdwnch77b2upaBjKMjkfvN/wMSnZJ+g7gLP5LT8ttbOVEr1wINOjTVWJB/OikUwfdoMG4NsRaj+Nlc0vKoUUooBtBLF2Ij8xsCfpgFqnhA0WU5ZjmGBkyqKJWSQKbOztcH4lFux5wsVqpkkxPPAj/bFVWjs3Mz5b6FCE9M8XZihWesCHdySxe8mGEn7/oMF89+IhqK0UVTeZKAg0wYHUoYSjEqJ5B5G0kkp4bG49cXDEambuHKPjzOpIWsQpjpIDAR2lpMfM4M6b+J1dRLbRe4UwSLfkaV59COflhILYwNgRuRj5ruv5TUFHmt5NUSFqQYPs6xx7hrehwk5jLtTba4JEWINiOxU8Mv/AG2My2SapMR0gsSTAAHviIi0YHKzFoewmKxA/wAJt7T+xxGYnHqj0v8Ar/7wQ0eijPDmD2ng+0+uATQuEC5Q2/TGYuaiFDkL2tjMcDYgM6bmaRBZTx/398LOap7quwMUVyT3gNF7e4H8sHsxmHaTe/5TgTmwHVoHV2jkEcGcZlYHqayjL2JUr5+pQbynIZQ3S8Qdp7+4uD3jthi0bPA1CmZqoKUXZlLwIMQBdpxmUppmsp1rudBcfmMNBAt2JkfM4AZ3Rq6KBTBcG+0wSFsRHE25kCMK3FtGEoavsQ7otSlTrhsuwRWdUZZMbCZLXEi/Av39MD/EOWNDMMmzcjGImLwepewgLBH+0he0fUzTzAVgyoTs2sSSpJ9xYzP3+uHvxUm+jRzEBwBtaVB4kSN0ie4kWnjDEVqFaIsSfw7rr1Fp0Wqs42v5hJVYpJTqLTSmBFy56qkbpsxAEkNls81IoyqQsPyWVzBaGUodxKzeLHiJMgVlKys4Jp1BvYtuFXlibttdAsRyQVH2jDDm8wpy9CnHl1FpGoKzbXUbmqBUdWDDaIJ3/l3DscIx6BlUFWRGbSvEtVXTe43gKeqAKgeSBPdpWQYWb8fmIaj4pqUo2UWYAHcEMlWkQG3djJMCTaIGEV/EBYoquCVQKHWzeXJMQobyhHIjcAYGwDEenajUFQu1S6yqmqS0FZlQwjajExHE7YwoYr1GKBzudU0XVvOUvUprtqDpYsL2EACbcSe9va0OpeHVUtWVywmYJi5MCAPjW4ESpJ7zhNyWeNVZRldQ274gJcjcdrbebSDAurehONM/rKHoh5XadqsGcSoksLD9f2kswcUwuKiHGeSGoxfxTkXVQbk1UbcpZYgsvRURxMXU274urqNEKrMKQp263YoCIHEkrf19uPVVyeaPlSKm0XBW09U7oaZMjgnaTuNpGN/PCMxo9EwSygq6KSSQrRJXkg7gRwSRfElUdiWJNUY4V/E2WUBdvS/BqJ0HuCCwCsCDyJjA3Pako2lqdAtJJWTsT/SCCZEWP2wPoZ59lQIz+Yu09LIA1zJqhCBxPXwfWbmHSqrVG8sgKzghSu4EnZMG0GQB3tAtg8uRozgnFbEOaG1XyN6Nt2yGp0kSwn4gdsi35e1sWMzruTID9FSApkmD1AkWMFrDsAbggQcBMrrg/hzTq/A21JWpAlpEruIgzJa/a/aFzN6pt2LTICggCaq7umd0mWYLJmCJwTlIPz/aT+Ff0/eM+Y/EKmFmkoVZ6jHV6WIBg95nseML+U8TzXL1UrMPiAXe0AlYgRAO3qHZpgmTgUmoSKsU6bIIBaercbLDsFaJBJIBF7gTatnNVLMJGwnakAwAwgH1JbaBzFytrTh75bMUen7sLV9e3tJohGO3qBlgSSoLDcYQzBQ3iSDMgqWeoUdm9qQJM2TpgCbGLSOCYxfoM+4wN4HJIPrBAII/U2vaxOIc2vlUXqDZuDDo3D4W3CbfH1BbrIG68YoNyWUa3EqoASYsJ4PMYs6fpNatPloz7eYFhPEnti2tKrVYF4pIfzspCgcyABub6A4bvDNA18sEpP5KgsChHU0gHcXPqQQIFo5w2bN8JeRiYMBytxEQq2WZGKmxBgjuIxJQyUxcAHk/8YN+JtGp0EWVKu5BWCbpB3bgxNw0XEDm2Fqb4oj/ABF5LJZEONuLQjmq5FPy0UhCZZouxHr6AdhigKZJAxLTzbDviRWBvG0+sW9pGGqoncOaJpqC7f8Af98e6/RoWJUg9ykA/UGx/T54iydc7CDb3/2xFUyTVGC7pkgD62xlF87JjkQfS0mrVBenTqOg/MF+/wBR7Y8x02nTFJEVR0oAoHy5+pN/mcZjMfOe9LMxf5TzLZQVFG3MU6g4O4NSYE8A7htJ+THAevotek5byCFE9W3eL8HoMfritmq1WrusQBfaDAB9eLjG9Q1EpqxrnzXiVUCQvaWBBn2xcLx2Pf2nqDL8QU16lrTnc1xTZjU86BvsrLAgi0jgC0Xg4k1QVkNRGM1UmWNwyLYWkBLFdzCTt2n+9FFPEOaYDc4KqR8ShjI4+IG+JtRzlOqWbdUDbg5grbcCF38K7QSAFXsw7wCVJMIcBYL1HSEPQsBo3o27dvA3K21vzdQ3E9gCO12/wlnlzWWq0GBAIJCgggMORPpz6cDAjO094by3FNFLwDvBO61gWMNsZVkwDF2OItFrPlM4u5Nu8hoJJuIkn1DC5HHMdsUFxB+skyGSq71RSFKMUmT0wCZKgSFAEyLW98S6pTNfM9X9Gu4KBtDMKKgbagO4CodnVtnkkL73fFYajWc0YCZpQN/Bs27oaemRYzyJwNyGdZbladQsV2q6M20TwCQGIJnqZyvLATxIrTXKBvTUhbQw5JVlCISru7EBQS0MWPbpNv8ABHPNnzgiHaqvuV1V3emp3MT1KGKl02N3BuJi2Iq2bbo3Maa7mIVFG0RAIDVGB52rdx0j5DE1bKFz1s77gWmqHPDKN29SWTqIG4CqpIiewBGowNGa6dXZXhiyuQ9MkBw7bgNvxRLKYYHkx8ibuk+J6tBPLVabF4lGAAJ4DR0wwFye8kHi9Z8jxD7Vjp6g0GJsAyvHeUAHti3qmkIs2AqKtMmou1qTEgGGptPlkFh1KYEz3VSmjox21sSPM1BO+pTguPiRAL89SxDQPRu4473tOzdKnVTcwCK7Bg4M7fSYPuYEfyxT0+gyErUQKTyTcQbzuEqwMWIg+/OLYy7h6fmKjLO4lWJUqOz7QWU7Qds9xF8MCPaKbGjI6ihRSKhlKiREEruYlLwWWxHpII9jixQ1urSaV/rF/MBtaAd1+RuIERAtuBi86vWC1QH3KCD1KT0KbgFGO1liLCJEXOLGa0BwhdHpmnElh1AW7qWA2kNcfP0xx13GG5FnsxRaossSDuaACv8Ae428GIH2kc4G5iiKhG2s07SGllPYcHvM+/E40zmUWdpKsQT07TTAiRYNDQOyqBx2jGFqCKClSstQ8gQqT+UqVa3yPr8XfAB1UPEk3NKtFBJq1A6iNwks03gQpUngTtYHj5YC6rqFTeY2Izs7GTcHavf4QxC8BiR3NwMG9M0yIrMTUc8SwLU+xhGcs1pFk4Mg2xCdMMvFOi8AHddgVULFhCWABgg9vlhgK7kjs0Iu5fLr8CeYzEqJFxzAgKft9bYJDMoHqlgRLM4JCsQDDD4iA7cCTuIuYkAiZcstRdm2GcyKpL9MgrxMbZMm3sB61NSzDIoDFg0X6iV2kDaCAJUbLFZPyGKhr1JFSNzNJy/9E7f1lWQ5ZrgqphQZ7TePl6Yiz+Qq1W3msVeAthtEDiyn5+uNtFpLXaE8zfs4QwC3qX/KoAiWPbg9yNTUf4corufNuWNMKNgBgF2HJIE2iee+Jn0tI3vRi/qHh7MMQw312sDtVmb29TGIKXhPNkSMtXI9RSf7cYOV9fZw0lqiEX6i1uJIE2v6d8B10F6stRKbJkAte/0j2xZHrR1Ece5l3IeDcwPjy1c//E/7LgmuhsohsvUA/wAVNx/NcLdHJV0Yjy5IudsNHz2zGC+S111hd70z6SR9rjAez0Zwoyc6eFp7AIieebyYJ74FU8k9OsjSSA6//oYastqTnq86oxuOpyQJiQBwJgTa8Ylq1mb4grfNEJ//ADiPLjc6x1cvZheYj3xmKVXUVRvKqOqvAMG0z79iPf6YzGAChqY+JE0zPiWhV53UW43ASI/bCxUzYlgoLAGzAwI954GJc/p+1oFxNv8A3hho+Hafk7TJYw1uJj9frj1OKYxYmnlwitTzW6YIt3Prbgevvgg9I1Ch3WqBdtoFlO5YJIMudsz+UcTaPXNGNP8ApVHHxjjvzbEmaX4SArIqmRIG1mC3EAhbkcehFjjiR2JpxtyEv5XW8uQoXexFMblMCDtk7ZO6FO4yJgGDYX91nVmzFJYZmFPrp7wZgbidrehAb/nFLK5TcA9QlafWCWspZRdZEmDKgm0ScT5jKKzU2WSwVQhDBdoCmSdpJ3k39B3HOBdSosiowuwzWnypl6YkTce15PaR9ML+Q1JRRCptRkndvUMJKwpHaSBEEGPW+JPDefbLu9AsGPESrAKexi08ifTjnGlSilN3SqG2k7kF2G4zaPzSIiCve/bHMYQD3LGUzaVW2sFqVBdSkqxjuYUGR03iIUTxfZc+abOWRKkny9g2kDqBgbBtCzLWABLSe+C+S1FaFOky02U1lYA2UkJ/WK8LuBk3BsQReIgc+qtXd+o8SQAD6bO3CkC1puDM4UxlsmSVadZlIqKpmV5cqakAi4YpB7EArEHhcB83nSXYIazCq7AMalQU2G5rxHUGJLEGTJPcnBNs/UWltDFA6KSryylV3KFmQUUsC5EmAUFhIOq6yKVRHKFWEQyS1QqAIKLU6glgQSYF4xMNuFlNTzLZ+oKarWZWFIwu+EiTOzzGIfuZQLMDtbErZt6bb1JU1QtQA3QL+UraGEgmQfbk4rZ2q2ZqNUq+YBTBMAnoUnlpA2lm5a0kR1Rig2oQNohFhiS62MQ0S4BYGIAFrnvgXZ1HAIFkiMeXztFkFarUAJPVSgKeTuIsIliCLiRMgxaOrk6LU2ekDEoVBJWVO/eWDAbiH2DdJB3i8DC3Wz9ZQrt071kN1CeICBwGIv8AENwg8jEz59TSpmC1Stv3kAlgVJBv1FmO8GSeAs4fiTuLzA1CVLzkZiCVqoQeSGNO0FQLs3wzBFmkg8iGtmK1QbqnSCdxDkAQZglaUC7DkjusnFTxAalCuyBwCqU1YhkKsVpJ1AMsifitFuOcQUcsWdtroVO6ZUPU2nqYztgPtXsQT73nuMJe4UTMVBvRG2svxcxB4X/CSbdlBkgwMavmfKi+4SzLJlIJQCAOIWPiuQy2xVBlXUVVBJLBXZvLvKw67doYqNu/4RBM41/im+EkruhwADJKjZ27EBuqwIn6i4Bvc8rg+cywx3MBLR8UreByAe9u1pxtrmUUZqoiqdpCRsBUp5m0EKDEzuMAwOngSRiPLptYkNAlSAQSRc7hIt3Hp2x7q2nTVea1OXZXgEg3HSBIuACN1wem3rh+zEbQ3GelTp5Gi5pddDaHDN+bkgSLEnntbjHNdTqPVbzWaTUJLTaGni8mANsH0gDBfW6reWiU2FQFyRLEtA2kCJ2kkEFgLksYm+KnhjNMKr0Sq/0k7hUHcf4f2x2JOFt2ZiYcTB2XyBqVAEYFmYAFZmSYsPiP0x0b/wAeFGpRRyKNN0CMNuxWAMGo437z1SZZlkgSoAgitJ0inkc/l65JamDUbaB1BgjRtHcbivPHfFvP1a+cqGrOwHgiCAOyrNrDlrkmbYj5DszALoV3ClFeUh/g3khDTpUgxCuT8QBgMAogbhe8c4u0skgUl6yHtJIP1j0xXORobdlTa4WeodR4BAnsZDSbdsRaZnaBqbMstIPwqtTgkj3iZtiLciLB6+n7wVLeX0yjMoMxmD6oiUaR/wBdQ3+YxNVr+SJYZah6mo9Ss32XYs+1/nheq63mqtQ+a7U6acqDtJItE8xOFfP1i7lve3/TiqeMz/eb+/4oflFP9/pnTdF1l6rt5eZeEjd5dGnSUzwNwUuZg/m7YzAn8P6JNCpHJqC3tsEH9TjMY82JFcqANfQTNkdr0alfMZ6HNpGGjTYKKfbASrpzKpDqVJUESLwRIN/nghpFQGmI7Y9U0RKZxazfXdDNVWIqFARcDg4VspQaVRFiZgEKympA2wIPeSJ9J4UkvOZqyNpIlhYTc/T98KaIMvuNVlPmEqgkA32h+tiAJQlTcQCYkxCNfQjeCx3yktTNio6pQDblBVSCoWAzMSXepIDuXaDeXE8DEVGkagIkNUZYqqGA2hmm7/CkkAXueqLTiTUNRpoag3IditvFMAQOFPPWxNid1t1u2Kuj1UoOwREreYpsKoSFpySwMdXxFpUk9JtbCParqeri4sw5dSHUdyNSaB0BQSGJ6TaSSApG+GJAIvyYJxazVKrURH37umAQIKtcwrAAjnkRM4q56s1cKjKwUM20gsyNAhY/ORHfaO/F4uaY5M0iw6TALmFg8EwbdPaeZE2wcZbj6u4+UJzPDqDKWReAWG4fFBdnJZQQoIaLdiDNgR3xYG4sFUheoTSLFbmSdqywCzIIHAi2JKtBqQqBdvaSwDAlTFieFIPa5/TFOhWNN+pQtQTAHMbYkCJgzI+mC1xUAENIynbULxtgKqq0EqJ3MxC7DyYBb8tjiXM53ag2iAyeY3lJuLBjsLM7S4Ja1o5A74DfwQUApcQGJTq2SRckLNhBP2vj2mitILC0FSxLFSwEMFMyu3bKsZkA3iMAKKqAub1Nqxr1BuWoQFI2IypTCgzLEbrxtkvE2JNoxBSbMRB2v6OrSbQIleg2vHN+ZImKlpVTL1hURt9iJaSrCPykCY9o9cGqWmBgzpVZFMKyPJ2Bgq3BYzZRDWiEnjDNSjVREt23cDrQZmcUXADCGZjuUAiLlgdhmB6ie8YsVNVqlUpqiIqrtCrexYySWaSWYyzKB3EQAMWqFN2LgTSLOq9Uko4+KxAlgGEfMYhzmUehu203VQQqkiXqGwAkX5APc89zgc/acQLkecpEsam99pOxWVN0imuw7Wnq4BmOn2nEq1Eyyl6jtvYhQWRi0gyzGWO8DbG4GL274gp50noDOpQgBCLgjcD2LKQXZYsOTacSAhyHpqzrSAR0UhqkPuG4E8iQFIERuAiCBg0Sf7/EF6/9/mZV1YylOmWqIAFA8pdomOA3mGSTdd0kzfFepqdUuGC+WJImnTBsAJg7mA6WNpA+5xtXYMqlACC1w7MWkghFKbrFhcCe0T2xBkqtm3oCsrDQIE8FY4I/3mYx3Ae4jLkPQMlpa8+5V6pZfzkktM/CSw2wbADiPoCyayXVPLqVFdENOoNxkODCseell2r/AJgZuRIYUwQV2FiZIWLFoYKzKks0CbiRIvN8QrXan1L1sgXtcpHyB6REg89DXGCFX5TmZvcw+9U1F6zSrkjpQ0aTOYAss7XA4liVA7SYBHjO0GqqHy1dKiQA6VN8WEDyzyBIEB7ce2KFLNLNRxsKuGJpDeCrwRTZYUgNvgg+xE4kzdXZSFSoDWLdMSAit+ZX2mZiDxBB9jhuFdSBb5y/qlSqAKgpmvMqrqwYJPKsiqWptFirFZ98WKHhrUKmWOZZqVOkq7gGY7osAoUAwSYUKYuRiPS9Qzq0xUpJQVGEijIJqLyegHgCSTaIN8E85Qzb01q0OqiDufLuxPkOe9jDIezxI4McnPkbIKA4j8d/0wKwPX5RdoZXNGmwcsGLU9gLdJksCNoJU8r8Q+WGTJeGRCGqyeaCGD002lWH+If1nvIj+eK+WydbeayKV3U2LIzEqpQq4KxMyFNsEctm94/rLjldu1h7MDLC/wBMENzBuplzM/sYM1bwqWqu8F1cz8e1Ra82nn+eBuX0+pJC0adMzckbj73ODOp57yKtNi0Aqw2E/EsgyRyRPc+luMaZ3Ops8yiCwFmXcQUJ4JvdT2b6HErdaU9e0optQRLHh+g9JyKj7t4G0RHUs2HzBP2x7hO1jXK7Da5MSCJ5BHEHtjMMfDbJ6iaknQE9zp1HUKFddpRnLdqhCR/8hNz/AJQT7Yq1dBWgsCoLk9Ck7rngEgM32U4prz9cQ6XnnXMMqmAVngc+xiR9MBrx7WAC7qEqVLp2oh3EwBBBJJFjNzJtfHOfF2Z3ZjZulaXQCO8Hqb/U0t9QMdTr0wuZqETKZfMVFJJJDrSYKZN7SYHE35wL0TRKDGkGpIw8uepQ0nZN5mb4VPJAYMRKpi4rd9zm1HLqjqN7rLbam6mNoptEMZbuDwY7GfQtkMs1NXYbJUBqJEEC+7du2ybNEECeCIuLuvabTWgzAQQg/Mf8PN7/AFwqZDVKrmnTLnZ5i2HSe/dYNpte2NiP8ZbEqDxMY01F/LeoqbXBSm7W2AqxI2hRaSxUXMiQIAjFXLZ4MYYbGEwJJBEyIkxAJIgcTPc4ny1QnIlyepq6Kx9RumCOCJY/fEKKDVQQI3AfS+GAAleRuMmrZR1pLVYQrQo9SSAfh9ALz6/PCnn9K3MKgYh5mZm/a3rg7Wz1Q1jTLEoj9K9hJvgnR0ynUrIGWQzAG5FpHoccooXDlN9xc0mrVVljpYmLxEn39Dhl1dAgBZqS1nEE0wxVliCrwbCO4FjexvilrFMK7hQFAaBAAsPl39+cVaRlyD2U/wAscpBFxTZkWVq9SU2R3ncZBO9YDSaZnrmxggElYJPOJEyzCg3l7nJqQDJQFNxBa/AiQZFr+mBVUST7zgvpSDyar/mBUgn3sf5YVqq5RLm2oZRWp7dxDqwZmabqRaLDcSQIuBCm+BuSq0k6huZyHVFVzG5htExZYuY5JuSAIJjTcur1gGEyTPvtDx9oGEjOHq5N0Um/JK3xyDlqDLSbl4Z5grvTpsWG5nqEEKA8IAADtEEkA8me0YtZZgtFTt2rDMWIDdRhbiDI2g9uQDAx7ojTVSmbptJ2m4BFIkEehkkyL3xL4jyypV8lRtpirVhRx8QEesXNvc4b3qIfnMp6kwJ33UgqSQxJPluFgvJKkGL8GCADBxomUBUswCowIXmWZWX4FEliyjq4EteO52pk6dGlWemiqyPRVekEANlw7dLSJLAGYnCtm9Zru6u9V2Zbhibjr4B7D2FufU4UerqPQUAmW/MalVV46kXasMiq0odoDD+tQ7oZZJYTPxHFnOuqs8hvOQFjUBWTU5fcQOq8g+omMC9Vpha25elh1graG6GkRxckwOMWKX9uvIWiCAbwTtvfvfB43UBqzN2fJ7A01EcrwV3ISLEEiW+/Eg3tgzkf4dx0pTZqpVnRnJO4boN2NwWa3oxB9cL3h7KJVrLTqDchYGL83Ha/B/l6YrNRCt02sh5PJAnAZd0CbkT8zGypm6AqrTKGjVUjZKEgzxBpNMfLHuqa3m6Tg06fUDJ2MXUqeVKP1EMLQRhc1SsamUpO5lw0Bu8X/wBh9sEfCeaaoCXYuQQoLXMekm+M5QBeZ3Xsf2iWQ0L6TknXUf6xvIbyyqsSZpZkFE9pRmAv3XAzJ+LKruKeYoJmGkgFZpVw3HTUpx3HcYa2cvl6Ltd1eoob821KiOonkgNfATSMuo1PP2HQ9Xb7TUaYwpygIzkdD+7iN96pP/4plmJ3PURmb+2YTAEbVq3RrmeQ1gOJwV07w7TyqwwZ2I5cwI9gto+c4t0783BsR2IxX8w0qlBEMJUJDJyn0UyF/wBIGPPGd8w4sTF37Rb1HIZdqlQbNxWFIJMKSoJIHvPfGYK+ONOpolUou0jqBBIMzzY++Mx6uBWyJYYzlY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6" name="AutoShape 8" descr="data:image/jpeg;base64,/9j/4AAQSkZJRgABAQAAAQABAAD/2wCEAAkGBhMSERUUExQWFBUVGBgYGRgYGBwcGBsZGxoYHBofHBsaHyYfGBwjGhwcIC8gIycpLCwsHB4xNTAqNSYrLCkBCQoKDgwOGg8PGiwkHyQvKSwsLCwsLCwsLCwsLCwsLCwsLCosLCwsLCwsLCwsLCwsLCwsLCwsLCwsLCwsLCwsLP/AABEIAMsA+AMBIgACEQEDEQH/xAAcAAACAgMBAQAAAAAAAAAAAAAFBgMEAAIHAQj/xAA9EAACAQIFAgQEBAIKAgMBAAABAhEDIQAEBRIxIkEGE1FhMnGBkQdCocEUsSMzQ1JicoLR4fAW8YOSslP/xAAaAQADAQEBAQAAAAAAAAAAAAABAgMEAAUG/8QALhEAAgICAgECAwgCAwAAAAAAAQIAEQMhEjEEIkETUWEFMnGhscHR8IGRQuHx/9oADAMBAAIRAxEAPwBfqoaGeLAWYys8SQDHpMz98WK2XPmEI5pEMYYNsENuiSbfl/nhkqFXo1Re67lPYMtx9wP0wAzJEuCLRSETxI2k24IJkc4xI/Mbl8R0R8po7eVS8miD5h3XIYmbSbCCSeJwoZ7R6iPta5IBF5kHuD37/UYbc9mXrM28kzJ2LO0C3f8ANAA5mYnFF9VSFXbHlyB7CePkP3wFcqTxEYhTF2v4WrgTske2K2Uyjho2k46DpfiKnG1xJ9hj0U1ZiQtj7YUeVksqyzMTxiRW0J2uFjFSrolZeBbHSgABcfpiu2w+mGHkuJP4lnqcxXKOT8OJcpkX8wCLk8fzw81Mqit0rLET7ffATXNTaiV2qoaLnnFlzlzxAlgPnKua0BRcsZ7gf74p5zMLTaKIiOSeZ9o4xpk9UrMdi98MmQ0MbT5l2OGsp9/cJYDqJpcs0kyffDBk/FTUwBtHbjFfWtCakdwup/fE7eHwKO8m+HLowFxO5bPjWRDJOF7O1w7lgIBxWx6Bh1xqpsTptScrwYwwZPJGukMZjC4Tgpo+plGAvBwuUGrXuMvymub0CoDYGMRHSXXkYfsoFcScTVMirdsYx5bDREBoRIymhMwmMG8n4atcYZKWWCiIxey9H2wpzO8RstdRPq+HFUzGBOt19o2jD7rSbUm3GOZZtmrPYEn0F8HBbNbHqOj2twaTjFXDBkPBderyNo9+cGh4XoZeN7bm9J/YY1t5SL1v8IQpMSRRb0xG4OH46ckGBAwu6xom2SOMdi8hchqAiAY9sesceHHpGNMWebcZjztjMdOnXNLDbDSqqyMALMCrbWupvf1xT1VSBWNxGztP5hAPEWvj3O6tmRVIqMGeSQxAJMCwg97W44GJK+WeplPM7lqgJEX3KljAE9V5vzGPOCENftNSBaJBg7TvHbKQHRSP8NiP2+mMr1KGZLHZfcxXiYJsLYWqFMBwKgI9iIwxeVS2grAPrhc2JVPJdGRWhKiagcuYGXt6yScMGS1AuJCx7HAzPKWSVI3dvfA3Maq1BYks3oOB9cTA56A3AyhhGPOazs6eWPbC9nszW37UpkM3eDA/bAah4lqK+6BPvhoyGvPWX+qP+Y8ffDnEcfqIgA46QS5pmlsEmpULOe/p/vhL8UBhUveLYaM5nkp3eoO3Spvf2wJzGp0syRRboX8rejdp9sDByD8z1DxPvFelXKMGHIvhmyvixQBvtgDn9Pek5VxcfY+4PpjMhpxqNB4xvcKwsxa+cPZjXUrAIomTgtqS7ctHtipp/hdFYMO2JvFdYLT2j2GMvpJ9MW7IAihlcmahthm0/wANjvzGBulVWom9Ise14+9j/LBseI2nporx/wD1P8wmDldiaB1Nq+J5DC0Qn/Ew+F0PbFmj4XUdsR0fELQS+XqhU+J060HpNhH3wWyudVxKMGAMHmQfRgYKn54i3NRvqZHGRTTCjIaGW8v5YvU741qCRiLI1yGO4WxkLAdwUWFy64gYt5WqAMRrTL8Y9qZdwIHfCDIzfd/OSIHRkerVAygEWwNymXQfCoH0/bEleg4PWcRo+IPYNE3+ksp4ihCCKR74F6toxqXBuMX6VSMThsVTPWupO2U3cBJTKgA84yvk/MUjFuutzj3LjADkHkI/KImr6KUOBD0iOZGOj67lJTcvK3wr/wATTrLBEN9sexg8gutmWRQ40dxdi2MxdzOnlTa4OMxtDAxCpGp0vxJprP8A0gYIVlgTa44gmAL/APrF3R815mRqcDaRW2jgr+YfdSB8sI2tag1aoSwIi0EkxHz4wy/h5mpY0mMAhk72DAkcAn4gfvjLwIXcfx/TqA6mmrWrVVY3RoBm5H5T7yIxPR8Mqq761VkpjgLdj9Pni5maFPK1WqVDLIAkGw6elTHclAtsAdZ8UVKoWBs2mR6k9pHAjEG+K7cU0P71ARR3CD5wJyy017Anq+37YqtqlIqxB3xe4j7YpZPINmAzsssxu598VtT01aCgg7iT9MFcS3RO5xYQgNYy22VEN/lk/rjZdNrZkCGZVMXJ/YYApkN8MnB5HocMWls9K24x6dsMyBNr39YCTUkp+A13XckYvU/A6JdW3YGZnxLVptEArPOJqXjRfzSDiTDOd3JEN7GEczo4rLsaAVEKT/L5YGaNko3LF1MfY4F5zxjVLdEKPlc/PF7RdUBZn4LQSPf/AGweORVPLqajwKADv3jDlKRLKiqWdjCqBLMfYd/27xh40X8Iw7CrnWNh00UawkR1uLkwSIWB7nCbpusNRJO9qat8bUYFUj03tcD2BjvE3w2ab+IWmtFOp5vl36qz1Xk3+Lcx3fywMLIvff4RUwEjkP1H83OUeMvCGa0yqVa1NmOxlNiOR2Hbt/KRIEam+33vc3niB7euOpfig2m1MvuylegwHNNarF9xMLsQtATqYkAW57mOZ0NNBgsfofr6Y2kp2RNfjr5OQ8MTH/dV/fpOkfhVpOaQjMPajUVht3Xa/S0dhMwZuPY3FfioMxQziVkptSQrsVwQwe5JDdh/lPYA/Lq3gl1qafRMXClTaB0mBYe0X74BfillqL5BzVUqV6qbGAN4BgTM9VxYH6c4ugVk+hmTy1yLlKvsrqI2geIxmEMrtZYDR8PVMEH0McH9cXXe+E3wOs5naVBDqUYExZo49wYP0w3tpzoQolgTAB+LtAW5kfM/L0x43keIqm0/1FCsRYhfIZwHnBOnUHrhXpvF8EFzRiRjIoN1MeRb6m2qfFzii1ORj3M5kkg49S4nCZBxMdbAntBj9cWlYjFSsSDiWlVJGIEe8a5rmFkziKmpnFlhbEGy+LJ1uLyk9anKkY5lqlMpWccQZx1Gqo2T6DHLtaq7q7n3jHo+D94xsZm2Tz/ZuMZgcTOMx6ZxiaBlMa/IatYAmoIBHc+h+Y4P0wQ0WmMvmEUv1NFx8MzI9+Rz88Mg1HLu0hkV3XkwD8pPcYW83ojUqy1AWqqDLf3u/A+X8sZVzcjxbU5dG4xeOdM8xkriCroH5ErYKTBuRJHE4TMxSpoIa/f5nDlqC+fp953USO3CkbT2kQ3BMY5v/FzKVQYBgHup/cYcAsdR8i0dw9kdZpXWdsC2FPP5kuxMzf6YkzmTKH1B4YcHFnTdCes0CV9yO2KKqJ6pnIqU9OzzU3kXHcYbFzNLYHBMH07Yu5LwjSpL1wxb19vTFh9MQAgCAe2M2VlY2IA4guhp2Xrf2s+04k/8Fonh2GAGp6PsfoMHmOD9MX8trtWmApBb5j94w2wPSYWUnYM3zvgFwJpvu9j/AMYp6bp5pud3Sy8j98NOna4XF1YYE67nAtZXA+IEGRb9cJ8R29MCBgdyXN1DstfA2nWCr/SH6YvZem1SnKxIMHAjV8laSb+mFxgE8TKjUr5ysjMNt5sY7jBfR9Aq13CUUL247gAE89h88LWSzTU6qOrFSjBgRYiD29MfT3g/L7UJ20wrncNnBBHJ9+e5+eNjY7AFzd4nmDBZ4Wfb6fzLHgrSWo5KlRqxuVTIBPckxfuAcc3/ABzzBPlUldSJJFNY3zHJEzt9LRz6Y6jrGtGnTIpAF+08DHKa2SLVzVrEVarRuaAAAIgAX4xPJ5mPEKuz8oMXhZvKfkdXsmKOmZelpy+bmJas69CLEqDF29D8zb3wfyOv06y7gu0R6nj3FuPmeMHPxE8FnM5FcxSC76fx2uR8x2+eOceF84aD7XsjGJ9G+fr3+mJtj5qMl2YVycHOKtDUaq+4NuABQwISIUAQDzeY57mZvzYy0GL9J+0Yyg8GG3Q0xMwCB37Ht+npjFpE7juLfPmNoJHqWH1m/ocZWQMbHczeT4xHqWW6vl7YJAwvLrVMVTT3fLCx4lrutQgOdrXEG2AAqnnFl8MZBbGZEULOtBQe841iDGEPSvFFSlY9S/rhioeK6TcmPnjG/iZE9rE4r8ocrVIQ4HaXraVJBMEHjA7UvE1PYQpkkYTxVMyD37Yvg8Qsp5anBdbnRta1dadI3kkY53VMkn1vjKuaZviJPzxDuON/j4BiEIAGhPYx5jYDGY0wxy1fS2XMVqdMFlRjx2BvH6xjY5nM0kG5SqWncO4B4PIkduJnDNrGTKGsaGyfNffu3FiwJHJaOxi3HywunxMB01aZE2O08/6Wv+pxiGT4gsC/1nKSsYPDGaWuGSYFVGUz/ePt6hgv/wBsIed0Os1RtqM0GCffjv3tgto+bWjmUNJwUZgRJIKtHB7/AFjsMG/EdWpRqvUy6yK6K4U3k8EKAbsCTA5InB5FTqan9eO4hE1KTeVUUweUPoe4Prh38NFCFRn2kR1ML7fQ+4wpZqpmsw9OabFhO0CmR3v2vBtJNsOGR8M12AZ9lNrTfcfrtt+uFzAkD5zIciKKcy7magq5i3wCyj2Hf98aVlCiSRExJNsSZnJ+R1sS4B5Ud44M8d/tgJq+bREU1LAmVUm598Zlu6qBVVxrqC/EVNS56rgTbA7Qs+/nBWO5fcY1qVTWqMwmJgYJZLw8yoXPONR4qtNK9RrytVSO2KPiTJB6Mi5ER68xFvX0wG8M5utUqCmEZmdgqwIEngTx/wB9sdg/8eTIZR8xUKvmESVP5UciFCg8tJ559InCJhIO5EoQ1ick0HKMuYalU3IYuvcMOQR2I4I7HFjxB4e2ruW/t/7xQ8MaNmXqnMBW8qmXL1WMJzfqPxMT2Ekk4cnYsPngZQUe4Xcggickr83EdsfR34dVy+nUHY7gUUekESNv0IxxjxRox5RfnGGv8JfF3loclUndvLUuwhviX/7DcP8AMcahxyrLoxU6nV20suCx7jj3wnajppFQTzNv5YdqWpbKRZr+w+n6YUKuog1JO1iDP39r48fzsWPGRXc9/wCzMuV7NajfkMoamTNNgAWBHaD855+Rx8w+IFanXq0ypTY5G2Ij9eO4+ePqbRam5BE/LCf+Iv4WUs4pqowp5i3UfhYC0N9O/NvS2PV8Qg4wJ4flWMrGcK0/xPVpVA07lkShPSQBHHaxNxh90nM/xVLzafTyGXtI7W9vXCDrvhbM5Jh51O0wGgNTb63H0MH2wR8GeJRQLU3kIxkHsrcX9jAv7Yj52Nxj54h6h+k1fZ+VGycMp0fyMseLtGaFdVaQCGk2N7bbTO2DBPr6XTyuO20s0jAbgrryJup+XbjCZ438FrTX+JoWpEgOn9xm4g8FTx2MxzzjJ4P2mMrfCcUfb6y/2h9mtg9a7ER5xruOPTjbHtzxZqDj0tjB/wBGNhjp0ztOPVxrjFwZ02L4zGu7GYEM7DWyoao1UHa7/GDdHBsQ68EH1BB7zN8LWueFmHXTkqfykyVPoGPI9CY974a83U2ruGKoz45n/vf6Y8dS6m1klYznSZaoH6VYsDwATGHbTs2KiUfh/MhJmVJG4QOA0kiT6f4bx6tmqxSKdVwOwViot7LA++PPAA8w1UILNDRuIJLQT3HcFx9saixdbIm3Ad1DGmeKDmXKsf6tVUKBAAAHFhMmQT/hHri4c8o7/rhPzGXpLmqg2q3USGjlTBA+k4kp6QCTBIEdiRH2xnOVcepkz4AzknUP6tqNOnQeo8NbaqzYubqDcGPzHvAJ7Y57msicyoqK3UBdWmB8sEc14WO+zGDBMk9uJ9eTzgnSp+WjEgTwfeMFvIUUUNmNiQKKgnwxl3BKkRHpiXxH4k2qaKmLwxHMfPsPfv8ALkz4MTz6yoF2qTLR2UGW/S31wRzP4Xvnnr5hWKkmoQiqSJAhEXdawA9T7C2LJjLNzaVFcqq/lELwdmjSztNym7y2LbGbYNwFv15EcT2nH0bpSU9SyytmKalVqMSu4kFlJEtEWgnpPtPGPmrM6M1NiryHBvPMj1GClPxNmHy9PLK5pUVksBxUcn4mEC0QoXgBR640cwdgza/i5EX4Tp6jHn8WvFdL+KpZJHFOjQ2s+0dO+JVQFsAqkH5t7YE0tVpMBtcH6xjnLrubqME82EYIUdALcVB/364nlRW2TMDLej7R/WurAgQcJ2uzSrLVpna6sGUjsQZGLeSza5VCGbcTgBqusGs3EDEsOMhrHUVRxnWsj4nGpZXolK6ja1NTBJPdZIlTHHNvbHun+H8wxWQZUCY55POOQ6JrFXLVlq0mhl+xHcN6g47f4R/EKjmU7rUnqQmSPUg/mW/bt2ti2bxUymzPQ8fzcmEUs6TpdApSVWjgY0z2Q3iN5HsIxSy+r8ieBPzHr+2L9OuG4Nz3xoxpwAAmF2LEk+8VNe8PO1NlfaykcFefn2xxvxJ+HtRCWor80DTHykz9DPzx9JVaMre5wneK9EBUsCZ/7bEfIcr6ll/HQOeLTkngjLZimxRx/RwZViNyMOOgkMoPEgR37Ys+PcjvywcEzSN1EwVYgXHFmi/vi7nKtQsDuJ2ztLE2nmDyMSUcwKqslVQysII4kfSI4m3pj5zIXHkDyFHXYHf1/HU+nTEp8Y+O5/An8pzWkBW6f7X8pH54HwsOS1rN37+uKe0j6Yata8DunXlyai87f7RflHxx7X9sDKppZhVj+irizboCVGnsY6CRyDaZuAYH0eDyMeZeSH/qfL5/HyYW45BR/WCB/wAY8GMqUypIIgixB5nHkY0zNN4xqDjxeIx4GOOnSVcZiME49x06dY1POJvSkzhTG+557KJ47seb2xWbKHkE4K+AfD+Vr0nWoq1S0TeCq2EDuGU+nt8ioZnOVshXei0OqMRtaf0IuLfT2xgOM/8AGd8MoNQ4uXxU0qv/AA2fVhI33tHIsfuMVqXjOlPVTqL8iGH7HAvP+IxVzKMgK01O0CYYybkx/KbAd74CI97E7GWD7jR4u0Rv45hShZG9QbSpAbb6GCxAjFvJZBwpgBjwYNwfQg3B+eNfEOfANLMxIAAe94KxwLH4W+3ribJ63RqqGR4IESvxR6GeR7H9MSy4lcUYPJLg66mLQYQaiMgPG4EAj1B4IwF11kCNBv6D9OMHM9qwZxTqO3l7WYKlRlBcmBu2kbSF3C9rkicb5DTHpVKVUpNN7gGN7J8Qhh/aQSABHABvc5k8VQ4IJlcKsy2RX7wD+ENcvnaiM22aRgTElTMSBzJm14H27h4fyS0hs/MgEk2PULQvCLYgAelyTJx8/wDhCjUymc8zcVI3iGSSVMi8nkEfcY7XoGv+ZtqFSNoKsTJJSZJ+am/sN2PXGVL4DuFsGTjz9pp4i/DzKZupUcqRUcXYMebAW47Htjnue/CCpSWPOTcWO0AESo4nsCRf2gY7NnNTpoLEFmnbf0EyfbClV1M7SxIdh3+nc/P0HfCZDiT1NNODN5LehT/v+Yg1/wAK/wCKylOpRdFrqagqG8HrJAccqRIExxe9jjnI0p13C/TNwf07f9OOzDxEjMZS57ALMem4ANH1wqZzPBMxUYUzSZiIkljPIJJmD8rX474VPJR6A1Dl8XIhLNu4ntodZKe6pTYzEdyJPoOMBamVYGCDz6H98dKq5oVTMkE8+oFu3f6YrZ3LEoy2YH0Ezaxgge3F8VDi9SBwtW5zsgjm3z/5xJl861NgyMVYcMLEHBqvo4YkcN7nntYHj64pZrQmRZkGORcMB25EH5A2w4cHUmcZG436H+KFSNmY4sA6j77lF4Pfbwbx2x0Pw94qFeBTqKwHYm4BHHtfHGtE0KjWIFTN0qU2g/LmTAAww09L0zK9a6hVNUcNQEw3b8m1h7b8dzo6lQjcbI1O1ZbxKUMVQVX+9yv1Pb6298Fc5p61lBm3I7j6RjimjfjAE6MwhroOKiDYzDsxQtAPrDfTHYNDIGVDLIUy4BkEBjuHPz+1xzihppLY2IMz/hSiQbwR2gQf0OEbO6cUchVcAHg4J57V2au+yqAF2kAzF13G4BFpFj88U18RA1QG2kTypkfSBJ+mMOXxFY2BU24vLdRRNwPRyDiqYZkkWDCUmRII5Eibg8+uFnxgtNKtOq9PqMhxuBSoBY9S8N8xPEgY6dmsj/EFXphgQCIJEH0Mdv8A1gXq3gis6C6H4935gxYWJU/ERb7DFU8JFcOBv5j3/GSyec7J8NjY+R9vwnL8/oyunmZZ/OQcqRFZB6MvcD2kehwD4w3av4fpUWmjmEpV0N0LbBPI2Mxlfk8A9j2K5mc/5s+aoD/31EE/5lFm+Yg/PGogrMejKc49U48qIR9ePQ/LGpfAnTYtjMajHmOnTrenagMnqDLP9G5kgEjkHcLcSPtAwS8c+DnzDPXpJ5g8veW3gQAYBvG6VH3wrZmmawaoqlaqtPft74dND1Vc1lNm8LWVTHUREG4gzN4I/wCMZGsDUsqniAZx3M0SpIYEEWIPIOKptfHV6uXpV6ZNRUFVSFKmNxsYYDutvpOFjX9HSmu6No/TAXybPEjcmRRjKVWrpKOgG5TD2ggEn/TBkfrhIpabTmVZVaJENPvcgieeMO/g3OI+UzNGmWWmykolRtxYqvFoG7cvaLGO107T9OUVcw+0QoDIHsOp9sETeBJIB7ROCQfY1LVdS5olAEMzkkooDXEMTUXsDusN7SAbBe8EOmj+KaK5d8pmgVUkeXWu0N0yH2wRdbMImeqD1ER4Y0J22hqTMKjABqhgKA25yqrYA9RngyB6nDDo+j5YmoWRK70vNX8sMPMbqO+FHRwfQxEqSeqOB/MEZ16FcqpJNcWLMu1G29y0EgniSAbj0w0eGc0jJ5O5lYgMJCioZFwVcFaixHHY9iMDs94WWooqUqVa14R6dTYJvCWqEGT8Dn0vGIhkqlKoIoGqpbcUC1BB6e5kq4t1BibXBwi4yhsSrZA44tGnRnG96VRrqOksNu4AkfCeIwueK88KTFF3EleZgCfT1EYu5fUDUJWvKopDIWs6mBcN0mQTA+GZvYxjbUqILLYEkH4hx/dER63j2MYlnBK2ZbxyofUR9MkEu+4DuQYYjmPe8ev6YlzOYWqNxuQeSbzPEcgSePU25wz63pBrUwGYgJO1VZVUxYjeFPw8xzA4xX0bw9TUrtlwOGgm/Em+3gcT64GLCrdGUz+SwP3YN0XwvUzHI2L6mxi0GPf/AJwz5T8MwAGaofkD9sFdPrUqZ2llDm56hBJ5NzJn/bBXOeIVVJAkCJ7+3bG9VxoJ5rtlc/KBE/DjLmAyzaTN5P14/wCjA/VPAlLyughTD2gtNogCeZ/UD3w05LUD5Yc9W4mJMkk3ED+7/L0wr6wmYVnIcAjcGbdZfULwQY73vimR1A2JLHidjVzh+seHqtE3UySZVQ0Lewvc2j7/ADxd8NaLni26lupAmCzWT8tirAh+RaD2x0PN5mtG2auZP924SCBthtpqMskSvf1vjfU/DuarU6ewPl4UitSVQtWGMqdwnch77b2upaBjKMjkfvN/wMSnZJ+g7gLP5LT8ttbOVEr1wINOjTVWJB/OikUwfdoMG4NsRaj+Nlc0vKoUUooBtBLF2Ij8xsCfpgFqnhA0WU5ZjmGBkyqKJWSQKbOztcH4lFux5wsVqpkkxPPAj/bFVWjs3Mz5b6FCE9M8XZihWesCHdySxe8mGEn7/oMF89+IhqK0UVTeZKAg0wYHUoYSjEqJ5B5G0kkp4bG49cXDEambuHKPjzOpIWsQpjpIDAR2lpMfM4M6b+J1dRLbRe4UwSLfkaV59COflhILYwNgRuRj5ruv5TUFHmt5NUSFqQYPs6xx7hrehwk5jLtTba4JEWINiOxU8Mv/AG2My2SapMR0gsSTAAHviIi0YHKzFoewmKxA/wAJt7T+xxGYnHqj0v8Ar/7wQ0eijPDmD2ng+0+uATQuEC5Q2/TGYuaiFDkL2tjMcDYgM6bmaRBZTx/398LOap7quwMUVyT3gNF7e4H8sHsxmHaTe/5TgTmwHVoHV2jkEcGcZlYHqayjL2JUr5+pQbynIZQ3S8Qdp7+4uD3jthi0bPA1CmZqoKUXZlLwIMQBdpxmUppmsp1rudBcfmMNBAt2JkfM4AZ3Rq6KBTBcG+0wSFsRHE25kCMK3FtGEoavsQ7otSlTrhsuwRWdUZZMbCZLXEi/Av39MD/EOWNDMMmzcjGImLwepewgLBH+0he0fUzTzAVgyoTs2sSSpJ9xYzP3+uHvxUm+jRzEBwBtaVB4kSN0ie4kWnjDEVqFaIsSfw7rr1Fp0Wqs42v5hJVYpJTqLTSmBFy56qkbpsxAEkNls81IoyqQsPyWVzBaGUodxKzeLHiJMgVlKys4Jp1BvYtuFXlibttdAsRyQVH2jDDm8wpy9CnHl1FpGoKzbXUbmqBUdWDDaIJ3/l3DscIx6BlUFWRGbSvEtVXTe43gKeqAKgeSBPdpWQYWb8fmIaj4pqUo2UWYAHcEMlWkQG3djJMCTaIGEV/EBYoquCVQKHWzeXJMQobyhHIjcAYGwDEenajUFQu1S6yqmqS0FZlQwjajExHE7YwoYr1GKBzudU0XVvOUvUprtqDpYsL2EACbcSe9va0OpeHVUtWVywmYJi5MCAPjW4ESpJ7zhNyWeNVZRldQ274gJcjcdrbebSDAurehONM/rKHoh5XadqsGcSoksLD9f2kswcUwuKiHGeSGoxfxTkXVQbk1UbcpZYgsvRURxMXU274urqNEKrMKQp263YoCIHEkrf19uPVVyeaPlSKm0XBW09U7oaZMjgnaTuNpGN/PCMxo9EwSygq6KSSQrRJXkg7gRwSRfElUdiWJNUY4V/E2WUBdvS/BqJ0HuCCwCsCDyJjA3Pako2lqdAtJJWTsT/SCCZEWP2wPoZ59lQIz+Yu09LIA1zJqhCBxPXwfWbmHSqrVG8sgKzghSu4EnZMG0GQB3tAtg8uRozgnFbEOaG1XyN6Nt2yGp0kSwn4gdsi35e1sWMzruTID9FSApkmD1AkWMFrDsAbggQcBMrrg/hzTq/A21JWpAlpEruIgzJa/a/aFzN6pt2LTICggCaq7umd0mWYLJmCJwTlIPz/aT+Ff0/eM+Y/EKmFmkoVZ6jHV6WIBg95nseML+U8TzXL1UrMPiAXe0AlYgRAO3qHZpgmTgUmoSKsU6bIIBaercbLDsFaJBJIBF7gTatnNVLMJGwnakAwAwgH1JbaBzFytrTh75bMUen7sLV9e3tJohGO3qBlgSSoLDcYQzBQ3iSDMgqWeoUdm9qQJM2TpgCbGLSOCYxfoM+4wN4HJIPrBAII/U2vaxOIc2vlUXqDZuDDo3D4W3CbfH1BbrIG68YoNyWUa3EqoASYsJ4PMYs6fpNatPloz7eYFhPEnti2tKrVYF4pIfzspCgcyABub6A4bvDNA18sEpP5KgsChHU0gHcXPqQQIFo5w2bN8JeRiYMBytxEQq2WZGKmxBgjuIxJQyUxcAHk/8YN+JtGp0EWVKu5BWCbpB3bgxNw0XEDm2Fqb4oj/ABF5LJZEONuLQjmq5FPy0UhCZZouxHr6AdhigKZJAxLTzbDviRWBvG0+sW9pGGqoncOaJpqC7f8Af98e6/RoWJUg9ykA/UGx/T54iydc7CDb3/2xFUyTVGC7pkgD62xlF87JjkQfS0mrVBenTqOg/MF+/wBR7Y8x02nTFJEVR0oAoHy5+pN/mcZjMfOe9LMxf5TzLZQVFG3MU6g4O4NSYE8A7htJ+THAevotek5byCFE9W3eL8HoMfritmq1WrusQBfaDAB9eLjG9Q1EpqxrnzXiVUCQvaWBBn2xcLx2Pf2nqDL8QU16lrTnc1xTZjU86BvsrLAgi0jgC0Xg4k1QVkNRGM1UmWNwyLYWkBLFdzCTt2n+9FFPEOaYDc4KqR8ShjI4+IG+JtRzlOqWbdUDbg5grbcCF38K7QSAFXsw7wCVJMIcBYL1HSEPQsBo3o27dvA3K21vzdQ3E9gCO12/wlnlzWWq0GBAIJCgggMORPpz6cDAjO094by3FNFLwDvBO61gWMNsZVkwDF2OItFrPlM4u5Nu8hoJJuIkn1DC5HHMdsUFxB+skyGSq71RSFKMUmT0wCZKgSFAEyLW98S6pTNfM9X9Gu4KBtDMKKgbagO4CodnVtnkkL73fFYajWc0YCZpQN/Bs27oaemRYzyJwNyGdZbladQsV2q6M20TwCQGIJnqZyvLATxIrTXKBvTUhbQw5JVlCISru7EBQS0MWPbpNv8ABHPNnzgiHaqvuV1V3emp3MT1KGKl02N3BuJi2Iq2bbo3Maa7mIVFG0RAIDVGB52rdx0j5DE1bKFz1s77gWmqHPDKN29SWTqIG4CqpIiewBGowNGa6dXZXhiyuQ9MkBw7bgNvxRLKYYHkx8ibuk+J6tBPLVabF4lGAAJ4DR0wwFye8kHi9Z8jxD7Vjp6g0GJsAyvHeUAHti3qmkIs2AqKtMmou1qTEgGGptPlkFh1KYEz3VSmjox21sSPM1BO+pTguPiRAL89SxDQPRu4473tOzdKnVTcwCK7Bg4M7fSYPuYEfyxT0+gyErUQKTyTcQbzuEqwMWIg+/OLYy7h6fmKjLO4lWJUqOz7QWU7Qds9xF8MCPaKbGjI6ihRSKhlKiREEruYlLwWWxHpII9jixQ1urSaV/rF/MBtaAd1+RuIERAtuBi86vWC1QH3KCD1KT0KbgFGO1liLCJEXOLGa0BwhdHpmnElh1AW7qWA2kNcfP0xx13GG5FnsxRaossSDuaACv8Ae428GIH2kc4G5iiKhG2s07SGllPYcHvM+/E40zmUWdpKsQT07TTAiRYNDQOyqBx2jGFqCKClSstQ8gQqT+UqVa3yPr8XfAB1UPEk3NKtFBJq1A6iNwks03gQpUngTtYHj5YC6rqFTeY2Izs7GTcHavf4QxC8BiR3NwMG9M0yIrMTUc8SwLU+xhGcs1pFk4Mg2xCdMMvFOi8AHddgVULFhCWABgg9vlhgK7kjs0Iu5fLr8CeYzEqJFxzAgKft9bYJDMoHqlgRLM4JCsQDDD4iA7cCTuIuYkAiZcstRdm2GcyKpL9MgrxMbZMm3sB61NSzDIoDFg0X6iV2kDaCAJUbLFZPyGKhr1JFSNzNJy/9E7f1lWQ5ZrgqphQZ7TePl6Yiz+Qq1W3msVeAthtEDiyn5+uNtFpLXaE8zfs4QwC3qX/KoAiWPbg9yNTUf4corufNuWNMKNgBgF2HJIE2iee+Jn0tI3vRi/qHh7MMQw312sDtVmb29TGIKXhPNkSMtXI9RSf7cYOV9fZw0lqiEX6i1uJIE2v6d8B10F6stRKbJkAte/0j2xZHrR1Ece5l3IeDcwPjy1c//E/7LgmuhsohsvUA/wAVNx/NcLdHJV0Yjy5IudsNHz2zGC+S111hd70z6SR9rjAez0Zwoyc6eFp7AIieebyYJ74FU8k9OsjSSA6//oYastqTnq86oxuOpyQJiQBwJgTa8Ylq1mb4grfNEJ//ADiPLjc6x1cvZheYj3xmKVXUVRvKqOqvAMG0z79iPf6YzGAChqY+JE0zPiWhV53UW43ASI/bCxUzYlgoLAGzAwI954GJc/p+1oFxNv8A3hho+Hafk7TJYw1uJj9frj1OKYxYmnlwitTzW6YIt3Prbgevvgg9I1Ch3WqBdtoFlO5YJIMudsz+UcTaPXNGNP8ApVHHxjjvzbEmaX4SArIqmRIG1mC3EAhbkcehFjjiR2JpxtyEv5XW8uQoXexFMblMCDtk7ZO6FO4yJgGDYX91nVmzFJYZmFPrp7wZgbidrehAb/nFLK5TcA9QlafWCWspZRdZEmDKgm0ScT5jKKzU2WSwVQhDBdoCmSdpJ3k39B3HOBdSosiowuwzWnypl6YkTce15PaR9ML+Q1JRRCptRkndvUMJKwpHaSBEEGPW+JPDefbLu9AsGPESrAKexi08ifTjnGlSilN3SqG2k7kF2G4zaPzSIiCve/bHMYQD3LGUzaVW2sFqVBdSkqxjuYUGR03iIUTxfZc+abOWRKkny9g2kDqBgbBtCzLWABLSe+C+S1FaFOky02U1lYA2UkJ/WK8LuBk3BsQReIgc+qtXd+o8SQAD6bO3CkC1puDM4UxlsmSVadZlIqKpmV5cqakAi4YpB7EArEHhcB83nSXYIazCq7AMalQU2G5rxHUGJLEGTJPcnBNs/UWltDFA6KSryylV3KFmQUUsC5EmAUFhIOq6yKVRHKFWEQyS1QqAIKLU6glgQSYF4xMNuFlNTzLZ+oKarWZWFIwu+EiTOzzGIfuZQLMDtbErZt6bb1JU1QtQA3QL+UraGEgmQfbk4rZ2q2ZqNUq+YBTBMAnoUnlpA2lm5a0kR1Rig2oQNohFhiS62MQ0S4BYGIAFrnvgXZ1HAIFkiMeXztFkFarUAJPVSgKeTuIsIliCLiRMgxaOrk6LU2ekDEoVBJWVO/eWDAbiH2DdJB3i8DC3Wz9ZQrt071kN1CeICBwGIv8AENwg8jEz59TSpmC1Stv3kAlgVJBv1FmO8GSeAs4fiTuLzA1CVLzkZiCVqoQeSGNO0FQLs3wzBFmkg8iGtmK1QbqnSCdxDkAQZglaUC7DkjusnFTxAalCuyBwCqU1YhkKsVpJ1AMsifitFuOcQUcsWdtroVO6ZUPU2nqYztgPtXsQT73nuMJe4UTMVBvRG2svxcxB4X/CSbdlBkgwMavmfKi+4SzLJlIJQCAOIWPiuQy2xVBlXUVVBJLBXZvLvKw67doYqNu/4RBM41/im+EkruhwADJKjZ27EBuqwIn6i4Bvc8rg+cywx3MBLR8UreByAe9u1pxtrmUUZqoiqdpCRsBUp5m0EKDEzuMAwOngSRiPLptYkNAlSAQSRc7hIt3Hp2x7q2nTVea1OXZXgEg3HSBIuACN1wem3rh+zEbQ3GelTp5Gi5pddDaHDN+bkgSLEnntbjHNdTqPVbzWaTUJLTaGni8mANsH0gDBfW6reWiU2FQFyRLEtA2kCJ2kkEFgLksYm+KnhjNMKr0Sq/0k7hUHcf4f2x2JOFt2ZiYcTB2XyBqVAEYFmYAFZmSYsPiP0x0b/wAeFGpRRyKNN0CMNuxWAMGo437z1SZZlkgSoAgitJ0inkc/l65JamDUbaB1BgjRtHcbivPHfFvP1a+cqGrOwHgiCAOyrNrDlrkmbYj5DszALoV3ClFeUh/g3khDTpUgxCuT8QBgMAogbhe8c4u0skgUl6yHtJIP1j0xXORobdlTa4WeodR4BAnsZDSbdsRaZnaBqbMstIPwqtTgkj3iZtiLciLB6+n7wVLeX0yjMoMxmD6oiUaR/wBdQ3+YxNVr+SJYZah6mo9Ss32XYs+1/nheq63mqtQ+a7U6acqDtJItE8xOFfP1i7lve3/TiqeMz/eb+/4oflFP9/pnTdF1l6rt5eZeEjd5dGnSUzwNwUuZg/m7YzAn8P6JNCpHJqC3tsEH9TjMY82JFcqANfQTNkdr0alfMZ6HNpGGjTYKKfbASrpzKpDqVJUESLwRIN/nghpFQGmI7Y9U0RKZxazfXdDNVWIqFARcDg4VspQaVRFiZgEKympA2wIPeSJ9J4UkvOZqyNpIlhYTc/T98KaIMvuNVlPmEqgkA32h+tiAJQlTcQCYkxCNfQjeCx3yktTNio6pQDblBVSCoWAzMSXepIDuXaDeXE8DEVGkagIkNUZYqqGA2hmm7/CkkAXueqLTiTUNRpoag3IditvFMAQOFPPWxNid1t1u2Kuj1UoOwREreYpsKoSFpySwMdXxFpUk9JtbCParqeri4sw5dSHUdyNSaB0BQSGJ6TaSSApG+GJAIvyYJxazVKrURH37umAQIKtcwrAAjnkRM4q56s1cKjKwUM20gsyNAhY/ORHfaO/F4uaY5M0iw6TALmFg8EwbdPaeZE2wcZbj6u4+UJzPDqDKWReAWG4fFBdnJZQQoIaLdiDNgR3xYG4sFUheoTSLFbmSdqywCzIIHAi2JKtBqQqBdvaSwDAlTFieFIPa5/TFOhWNN+pQtQTAHMbYkCJgzI+mC1xUAENIynbULxtgKqq0EqJ3MxC7DyYBb8tjiXM53ag2iAyeY3lJuLBjsLM7S4Ja1o5A74DfwQUApcQGJTq2SRckLNhBP2vj2mitILC0FSxLFSwEMFMyu3bKsZkA3iMAKKqAub1Nqxr1BuWoQFI2IypTCgzLEbrxtkvE2JNoxBSbMRB2v6OrSbQIleg2vHN+ZImKlpVTL1hURt9iJaSrCPykCY9o9cGqWmBgzpVZFMKyPJ2Bgq3BYzZRDWiEnjDNSjVREt23cDrQZmcUXADCGZjuUAiLlgdhmB6ie8YsVNVqlUpqiIqrtCrexYySWaSWYyzKB3EQAMWqFN2LgTSLOq9Uko4+KxAlgGEfMYhzmUehu203VQQqkiXqGwAkX5APc89zgc/acQLkecpEsam99pOxWVN0imuw7Wnq4BmOn2nEq1Eyyl6jtvYhQWRi0gyzGWO8DbG4GL274gp50noDOpQgBCLgjcD2LKQXZYsOTacSAhyHpqzrSAR0UhqkPuG4E8iQFIERuAiCBg0Sf7/EF6/9/mZV1YylOmWqIAFA8pdomOA3mGSTdd0kzfFepqdUuGC+WJImnTBsAJg7mA6WNpA+5xtXYMqlACC1w7MWkghFKbrFhcCe0T2xBkqtm3oCsrDQIE8FY4I/3mYx3Ae4jLkPQMlpa8+5V6pZfzkktM/CSw2wbADiPoCyayXVPLqVFdENOoNxkODCseell2r/AJgZuRIYUwQV2FiZIWLFoYKzKks0CbiRIvN8QrXan1L1sgXtcpHyB6REg89DXGCFX5TmZvcw+9U1F6zSrkjpQ0aTOYAss7XA4liVA7SYBHjO0GqqHy1dKiQA6VN8WEDyzyBIEB7ce2KFLNLNRxsKuGJpDeCrwRTZYUgNvgg+xE4kzdXZSFSoDWLdMSAit+ZX2mZiDxBB9jhuFdSBb5y/qlSqAKgpmvMqrqwYJPKsiqWptFirFZ98WKHhrUKmWOZZqVOkq7gGY7osAoUAwSYUKYuRiPS9Qzq0xUpJQVGEijIJqLyegHgCSTaIN8E85Qzb01q0OqiDufLuxPkOe9jDIezxI4McnPkbIKA4j8d/0wKwPX5RdoZXNGmwcsGLU9gLdJksCNoJU8r8Q+WGTJeGRCGqyeaCGD002lWH+If1nvIj+eK+WydbeayKV3U2LIzEqpQq4KxMyFNsEctm94/rLjldu1h7MDLC/wBMENzBuplzM/sYM1bwqWqu8F1cz8e1Ra82nn+eBuX0+pJC0adMzckbj73ODOp57yKtNi0Aqw2E/EsgyRyRPc+luMaZ3Ops8yiCwFmXcQUJ4JvdT2b6HErdaU9e0optQRLHh+g9JyKj7t4G0RHUs2HzBP2x7hO1jXK7Da5MSCJ5BHEHtjMMfDbJ6iaknQE9zp1HUKFddpRnLdqhCR/8hNz/AJQT7Yq1dBWgsCoLk9Ck7rngEgM32U4prz9cQ6XnnXMMqmAVngc+xiR9MBrx7WAC7qEqVLp2oh3EwBBBJJFjNzJtfHOfF2Z3ZjZulaXQCO8Hqb/U0t9QMdTr0wuZqETKZfMVFJJJDrSYKZN7SYHE35wL0TRKDGkGpIw8uepQ0nZN5mb4VPJAYMRKpi4rd9zm1HLqjqN7rLbam6mNoptEMZbuDwY7GfQtkMs1NXYbJUBqJEEC+7du2ybNEECeCIuLuvabTWgzAQQg/Mf8PN7/AFwqZDVKrmnTLnZ5i2HSe/dYNpte2NiP8ZbEqDxMY01F/LeoqbXBSm7W2AqxI2hRaSxUXMiQIAjFXLZ4MYYbGEwJJBEyIkxAJIgcTPc4ny1QnIlyepq6Kx9RumCOCJY/fEKKDVQQI3AfS+GAAleRuMmrZR1pLVYQrQo9SSAfh9ALz6/PCnn9K3MKgYh5mZm/a3rg7Wz1Q1jTLEoj9K9hJvgnR0ynUrIGWQzAG5FpHoccooXDlN9xc0mrVVljpYmLxEn39Dhl1dAgBZqS1nEE0wxVliCrwbCO4FjexvilrFMK7hQFAaBAAsPl39+cVaRlyD2U/wAscpBFxTZkWVq9SU2R3ncZBO9YDSaZnrmxggElYJPOJEyzCg3l7nJqQDJQFNxBa/AiQZFr+mBVUST7zgvpSDyar/mBUgn3sf5YVqq5RLm2oZRWp7dxDqwZmabqRaLDcSQIuBCm+BuSq0k6huZyHVFVzG5htExZYuY5JuSAIJjTcur1gGEyTPvtDx9oGEjOHq5N0Um/JK3xyDlqDLSbl4Z5grvTpsWG5nqEEKA8IAADtEEkA8me0YtZZgtFTt2rDMWIDdRhbiDI2g9uQDAx7ojTVSmbptJ2m4BFIkEehkkyL3xL4jyypV8lRtpirVhRx8QEesXNvc4b3qIfnMp6kwJ33UgqSQxJPluFgvJKkGL8GCADBxomUBUswCowIXmWZWX4FEliyjq4EteO52pk6dGlWemiqyPRVekEANlw7dLSJLAGYnCtm9Zru6u9V2Zbhibjr4B7D2FufU4UerqPQUAmW/MalVV46kXasMiq0odoDD+tQ7oZZJYTPxHFnOuqs8hvOQFjUBWTU5fcQOq8g+omMC9Vpha25elh1graG6GkRxckwOMWKX9uvIWiCAbwTtvfvfB43UBqzN2fJ7A01EcrwV3ISLEEiW+/Eg3tgzkf4dx0pTZqpVnRnJO4boN2NwWa3oxB9cL3h7KJVrLTqDchYGL83Ha/B/l6YrNRCt02sh5PJAnAZd0CbkT8zGypm6AqrTKGjVUjZKEgzxBpNMfLHuqa3m6Tg06fUDJ2MXUqeVKP1EMLQRhc1SsamUpO5lw0Bu8X/wBh9sEfCeaaoCXYuQQoLXMekm+M5QBeZ3Xsf2iWQ0L6TknXUf6xvIbyyqsSZpZkFE9pRmAv3XAzJ+LKruKeYoJmGkgFZpVw3HTUpx3HcYa2cvl6Ltd1eoob821KiOonkgNfATSMuo1PP2HQ9Xb7TUaYwpygIzkdD+7iN96pP/4plmJ3PURmb+2YTAEbVq3RrmeQ1gOJwV07w7TyqwwZ2I5cwI9gto+c4t0783BsR2IxX8w0qlBEMJUJDJyn0UyF/wBIGPPGd8w4sTF37Rb1HIZdqlQbNxWFIJMKSoJIHvPfGYK+ONOpolUou0jqBBIMzzY++Mx6uBWyJYYzlYT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8" name="Picture 10" descr="http://t3.gstatic.com/images?q=tbn:ANd9GcQ3YFo5mCvzu1oad-xq5l9HfSyp5iZKv_gh0BtBrSz9NR3voaEec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571480"/>
            <a:ext cx="5835852" cy="48198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/>
              <a:t>Молодец!!!</a:t>
            </a:r>
            <a:endParaRPr lang="ru-RU" sz="9600" dirty="0"/>
          </a:p>
        </p:txBody>
      </p:sp>
      <p:pic>
        <p:nvPicPr>
          <p:cNvPr id="79874" name="Picture 2" descr="C:\Users\Lenovo\Downloads\images (2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4625940" cy="4288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я салазки отдала</a:t>
            </a:r>
            <a:endParaRPr lang="ru-RU" dirty="0"/>
          </a:p>
        </p:txBody>
      </p:sp>
      <p:pic>
        <p:nvPicPr>
          <p:cNvPr id="6146" name="Picture 2" descr="C:\Users\Lenovo\Desktop\Л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14356"/>
            <a:ext cx="6267395" cy="46944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Ла-ла-ла</a:t>
            </a:r>
            <a:r>
              <a:rPr lang="ru-RU" dirty="0" smtClean="0"/>
              <a:t>- привязала я вола</a:t>
            </a:r>
            <a:endParaRPr lang="ru-RU" dirty="0"/>
          </a:p>
        </p:txBody>
      </p:sp>
      <p:pic>
        <p:nvPicPr>
          <p:cNvPr id="7170" name="Picture 2" descr="C:\Users\Lenovo\Desktop\Л\images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785794"/>
            <a:ext cx="6366832" cy="4641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Лы-лы-лы</a:t>
            </a:r>
            <a:r>
              <a:rPr lang="ru-RU" dirty="0" smtClean="0"/>
              <a:t>- моем мы полы</a:t>
            </a:r>
            <a:endParaRPr lang="ru-RU" dirty="0"/>
          </a:p>
        </p:txBody>
      </p:sp>
      <p:pic>
        <p:nvPicPr>
          <p:cNvPr id="8194" name="Picture 2" descr="C:\Users\Lenovo\Desktop\Л\images (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857232"/>
            <a:ext cx="7007951" cy="466347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115</TotalTime>
  <Words>339</Words>
  <Application>Microsoft Office PowerPoint</Application>
  <PresentationFormat>Экран (4:3)</PresentationFormat>
  <Paragraphs>65</Paragraphs>
  <Slides>65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65</vt:i4>
      </vt:variant>
    </vt:vector>
  </HeadingPairs>
  <TitlesOfParts>
    <vt:vector size="66" baseType="lpstr">
      <vt:lpstr>Аспект</vt:lpstr>
      <vt:lpstr>Автоматизация Л в чистоговорках</vt:lpstr>
      <vt:lpstr>Ла-ла-ла- наша Лада мала</vt:lpstr>
      <vt:lpstr>Ла-ла-ла- Мила молоко пила</vt:lpstr>
      <vt:lpstr>Ла-ла-ла- затупилась пила</vt:lpstr>
      <vt:lpstr>Ла-ла-ла- полотенце взяла</vt:lpstr>
      <vt:lpstr>Ла-ла-ла- у нас белочка жила</vt:lpstr>
      <vt:lpstr>Ла-ла-ла- я салазки отдала</vt:lpstr>
      <vt:lpstr>Ла-ла-ла- привязала я вола</vt:lpstr>
      <vt:lpstr>Лы-лы-лы- моем мы полы</vt:lpstr>
      <vt:lpstr>Лы-лы-лы- на дороге спят волы</vt:lpstr>
      <vt:lpstr>Лы-лы-лы- в печке нет золы</vt:lpstr>
      <vt:lpstr>Лы-лы-лы- в магазине нет юлы</vt:lpstr>
      <vt:lpstr>Лы-лы-лы- в дневнике у нас «колы»</vt:lpstr>
      <vt:lpstr>Ло-ло-ло-  одеяло мне мало</vt:lpstr>
      <vt:lpstr>Ло-ло-ло-  перевязано крыло</vt:lpstr>
      <vt:lpstr>Ло-ло-ло- уезжаем мы в село</vt:lpstr>
      <vt:lpstr>Ло-ло-ло- много снегу намело</vt:lpstr>
      <vt:lpstr>Ло-ло-ло-  стало все белым бело</vt:lpstr>
      <vt:lpstr>Лу-лу-лу -  мячик на полу</vt:lpstr>
      <vt:lpstr>Лу-лу-лу –покупают мне юлу </vt:lpstr>
      <vt:lpstr>Лу-лу-лу- собираю я золу</vt:lpstr>
      <vt:lpstr>Лу-лу-лу- наточите мне пилу</vt:lpstr>
      <vt:lpstr>Лу-лу-лу- мы танцуем на балу</vt:lpstr>
      <vt:lpstr>Ал-ал-ал-  мы спешим на бал</vt:lpstr>
      <vt:lpstr>Ал-ал-ал- подарили мне пенал</vt:lpstr>
      <vt:lpstr>Ал-ал-ал- украшаем зал</vt:lpstr>
      <vt:lpstr>Ал-ал-ал- опоздаем на вокзал</vt:lpstr>
      <vt:lpstr>Ал-ал-ал- уронила я бокал</vt:lpstr>
      <vt:lpstr>Ал-ал-ал- папа генерал</vt:lpstr>
      <vt:lpstr>Ал-ал-ал- издаем журнал</vt:lpstr>
      <vt:lpstr>Ал-ал-ал- все на  карнавал</vt:lpstr>
      <vt:lpstr>Ыл-ыл-ыл- Павел чашки мыл</vt:lpstr>
      <vt:lpstr>Ыл-ыл-ыл –с нами котик жил</vt:lpstr>
      <vt:lpstr>Ыл-ыл-ыл –ночью волк завыл</vt:lpstr>
      <vt:lpstr>Ыл-ыл-ыл – я стихи забыл</vt:lpstr>
      <vt:lpstr>Ыл-ыл-ыл – у нас суп остыл</vt:lpstr>
      <vt:lpstr>Ыл-ыл-ыл –Володя приуныл</vt:lpstr>
      <vt:lpstr>Ыл-ыл-ыл – Павел сумку шил</vt:lpstr>
      <vt:lpstr>Ол-ол-ол- покупаем новый стол</vt:lpstr>
      <vt:lpstr>Ол-ол-ол- забиваю гол</vt:lpstr>
      <vt:lpstr>Ол-ол-ол- потерялся вол</vt:lpstr>
      <vt:lpstr>Ол-ол-ол- на балконе пел щегол</vt:lpstr>
      <vt:lpstr>Ол-ол-ол- в небесах парит орел</vt:lpstr>
      <vt:lpstr>Ол-ол-ол- чищу я котел</vt:lpstr>
      <vt:lpstr>Ол-ол-ол- был у бабушки козел</vt:lpstr>
      <vt:lpstr>Ол-ол-ол- Алле делают укол</vt:lpstr>
      <vt:lpstr>Ул-ул-ул- покупаем новый стул</vt:lpstr>
      <vt:lpstr>Ул-ул-ул- засыхает саксаул</vt:lpstr>
      <vt:lpstr>Ул-ул-ул- с моря ветер дул</vt:lpstr>
      <vt:lpstr>Ул-ул-ул- замолкает гул</vt:lpstr>
      <vt:lpstr>Ул-ул-ул- у мамы отгул</vt:lpstr>
      <vt:lpstr>Ул-ул-ул- засыпает караул</vt:lpstr>
      <vt:lpstr>Ул-ул-ул- рыбак удочку тянул</vt:lpstr>
      <vt:lpstr>Длу –длу –длу –привязали хлыст к седлу</vt:lpstr>
      <vt:lpstr>Слу, слу, слу — дали булочку ослу</vt:lpstr>
      <vt:lpstr>Глу, глу, глу — стол стоит в углу. </vt:lpstr>
      <vt:lpstr>Клу, клу, клу — постучал я по стеклу. </vt:lpstr>
      <vt:lpstr>Злу, злу, злу — дали травки мы козлу</vt:lpstr>
      <vt:lpstr>Плу, плу, плу — рады мы теплу.</vt:lpstr>
      <vt:lpstr>Слы, слы, слы — к нам приехали послы.</vt:lpstr>
      <vt:lpstr>Глы, глы, глы — красим мы углы.</vt:lpstr>
      <vt:lpstr>Злы, злы, злы — учимся вязать узлы.</vt:lpstr>
      <vt:lpstr>Тлы, тлы, тлы — чищу я котлы.</vt:lpstr>
      <vt:lpstr>Глы, глы, глы — летят щеглы.</vt:lpstr>
      <vt:lpstr>Молодец!!!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Автоматизация Л в чистоговорках</dc:title>
  <dc:creator>Lenovo</dc:creator>
  <cp:lastModifiedBy>Пользователь Windows</cp:lastModifiedBy>
  <cp:revision>2</cp:revision>
  <dcterms:created xsi:type="dcterms:W3CDTF">2012-06-18T09:27:28Z</dcterms:created>
  <dcterms:modified xsi:type="dcterms:W3CDTF">2020-05-09T03:22:19Z</dcterms:modified>
</cp:coreProperties>
</file>