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7" r:id="rId2"/>
    <p:sldId id="29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5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7B72C4-2D00-4789-A4CA-4D6DC9693207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300" dirty="0" smtClean="0"/>
              <a:t>«Противоположности»</a:t>
            </a:r>
          </a:p>
          <a:p>
            <a:pPr algn="l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Дидактическая игра направлена на обогащение и активизацию словаря, формирование правильного звукопроизношения для детей старшего дошкольного возраста.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Худой</a:t>
            </a:r>
            <a:endParaRPr lang="ru-RU" dirty="0"/>
          </a:p>
        </p:txBody>
      </p:sp>
      <p:pic>
        <p:nvPicPr>
          <p:cNvPr id="4" name="Содержимое 3" descr="худ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2276" y="1935163"/>
            <a:ext cx="6259447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Толстый</a:t>
            </a:r>
            <a:endParaRPr lang="ru-RU" dirty="0"/>
          </a:p>
        </p:txBody>
      </p:sp>
      <p:pic>
        <p:nvPicPr>
          <p:cNvPr id="4" name="Содержимое 3" descr="толст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2276" y="1935163"/>
            <a:ext cx="6259447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Трудолюбивый</a:t>
            </a:r>
            <a:endParaRPr lang="ru-RU" dirty="0"/>
          </a:p>
        </p:txBody>
      </p:sp>
      <p:pic>
        <p:nvPicPr>
          <p:cNvPr id="4" name="Содержимое 3" descr="трудолюбив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9924" y="1935163"/>
            <a:ext cx="6204151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Ленивый</a:t>
            </a:r>
            <a:endParaRPr lang="ru-RU" dirty="0"/>
          </a:p>
        </p:txBody>
      </p:sp>
      <p:pic>
        <p:nvPicPr>
          <p:cNvPr id="4" name="Содержимое 3" descr="ос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9924" y="1935163"/>
            <a:ext cx="6204151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Быстрый</a:t>
            </a:r>
            <a:endParaRPr lang="ru-RU" dirty="0"/>
          </a:p>
        </p:txBody>
      </p:sp>
      <p:pic>
        <p:nvPicPr>
          <p:cNvPr id="4" name="Содержимое 3" descr="Kosan_a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19672" y="1916832"/>
            <a:ext cx="5852160" cy="438912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Медленный</a:t>
            </a:r>
            <a:endParaRPr lang="ru-RU" dirty="0"/>
          </a:p>
        </p:txBody>
      </p:sp>
      <p:pic>
        <p:nvPicPr>
          <p:cNvPr id="4" name="Содержимое 3" descr="0015-014-CHerepakh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81608" y="1935163"/>
            <a:ext cx="6380784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Открытый</a:t>
            </a:r>
            <a:endParaRPr lang="ru-RU" dirty="0"/>
          </a:p>
        </p:txBody>
      </p:sp>
      <p:pic>
        <p:nvPicPr>
          <p:cNvPr id="4" name="Содержимое 3" descr="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6384510" cy="424847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Закрытый</a:t>
            </a:r>
            <a:endParaRPr lang="ru-RU" dirty="0"/>
          </a:p>
        </p:txBody>
      </p:sp>
      <p:pic>
        <p:nvPicPr>
          <p:cNvPr id="4" name="Содержимое 3" descr="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5904656" cy="4556919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Включенный</a:t>
            </a:r>
            <a:endParaRPr lang="ru-RU" dirty="0"/>
          </a:p>
        </p:txBody>
      </p:sp>
      <p:pic>
        <p:nvPicPr>
          <p:cNvPr id="4" name="Содержимое 3" descr="_proishestvia_1057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602" y="1935163"/>
            <a:ext cx="5486796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Выключенний</a:t>
            </a:r>
            <a:endParaRPr lang="ru-RU" dirty="0"/>
          </a:p>
        </p:txBody>
      </p:sp>
      <p:pic>
        <p:nvPicPr>
          <p:cNvPr id="4" name="Содержимое 3" descr="1-00024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Добрый</a:t>
            </a:r>
            <a:endParaRPr lang="ru-RU" dirty="0"/>
          </a:p>
        </p:txBody>
      </p:sp>
      <p:pic>
        <p:nvPicPr>
          <p:cNvPr id="4" name="Содержимое 3" descr="0_7bd60_1f4cfabf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276872"/>
            <a:ext cx="2608872" cy="36004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Внутри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8874" y="1935163"/>
            <a:ext cx="4466252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Снаружи</a:t>
            </a:r>
            <a:endParaRPr lang="ru-RU" dirty="0"/>
          </a:p>
        </p:txBody>
      </p:sp>
      <p:pic>
        <p:nvPicPr>
          <p:cNvPr id="4" name="Содержимое 3" descr="ttt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060848"/>
            <a:ext cx="5184576" cy="4797152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Полный</a:t>
            </a:r>
            <a:endParaRPr lang="ru-RU" dirty="0"/>
          </a:p>
        </p:txBody>
      </p:sp>
      <p:pic>
        <p:nvPicPr>
          <p:cNvPr id="4" name="Содержимое 3" descr="0_763ce_fe2cb967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5763" y="1935163"/>
            <a:ext cx="3792474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Пустой</a:t>
            </a:r>
            <a:endParaRPr lang="ru-RU" dirty="0"/>
          </a:p>
        </p:txBody>
      </p:sp>
      <p:pic>
        <p:nvPicPr>
          <p:cNvPr id="4" name="Содержимое 3" descr="87983282_496a325d8509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8854" y="1935163"/>
            <a:ext cx="2926291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Большой</a:t>
            </a:r>
            <a:endParaRPr lang="ru-RU" dirty="0"/>
          </a:p>
        </p:txBody>
      </p:sp>
      <p:pic>
        <p:nvPicPr>
          <p:cNvPr id="4" name="Содержимое 3" descr="9d6f510452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Маленький</a:t>
            </a:r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291" y="1935163"/>
            <a:ext cx="4293418" cy="4389437"/>
          </a:xfrm>
        </p:spPr>
      </p:pic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Холодный</a:t>
            </a:r>
            <a:endParaRPr lang="ru-RU" dirty="0"/>
          </a:p>
        </p:txBody>
      </p:sp>
      <p:pic>
        <p:nvPicPr>
          <p:cNvPr id="4" name="Содержимое 3" descr="th_cbcccb953832d0f94586d691f7a270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3865" y="1935163"/>
            <a:ext cx="4596269" cy="4389437"/>
          </a:xfrm>
        </p:spPr>
      </p:pic>
    </p:spTree>
  </p:cSld>
  <p:clrMapOvr>
    <a:masterClrMapping/>
  </p:clrMapOvr>
  <p:transition spd="slow">
    <p:split orient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Горячий</a:t>
            </a:r>
            <a:endParaRPr lang="ru-RU" dirty="0"/>
          </a:p>
        </p:txBody>
      </p:sp>
      <p:pic>
        <p:nvPicPr>
          <p:cNvPr id="4" name="Содержимое 3" descr="peter-sapper-a-steaming-cup-of-coffee-on-coffee-be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7037" y="1986756"/>
            <a:ext cx="3209925" cy="4286250"/>
          </a:xfrm>
        </p:spPr>
      </p:pic>
    </p:spTree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Высокий</a:t>
            </a:r>
            <a:endParaRPr lang="ru-RU" dirty="0"/>
          </a:p>
        </p:txBody>
      </p:sp>
      <p:pic>
        <p:nvPicPr>
          <p:cNvPr id="4" name="Содержимое 3" descr="43245845_empire20state20building_00000000000000000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1757" y="1935163"/>
            <a:ext cx="3020485" cy="4389437"/>
          </a:xfrm>
        </p:spPr>
      </p:pic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Низкий</a:t>
            </a:r>
            <a:endParaRPr lang="ru-RU" dirty="0"/>
          </a:p>
        </p:txBody>
      </p:sp>
      <p:pic>
        <p:nvPicPr>
          <p:cNvPr id="4" name="Содержимое 3" descr="4791_wizualizacje1_an_tom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204864"/>
            <a:ext cx="4349655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Злой</a:t>
            </a:r>
            <a:endParaRPr lang="ru-RU" dirty="0"/>
          </a:p>
        </p:txBody>
      </p:sp>
      <p:pic>
        <p:nvPicPr>
          <p:cNvPr id="4" name="Содержимое 3" descr="1313696986.4701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935163"/>
            <a:ext cx="3491072" cy="3726085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Тяжелый</a:t>
            </a:r>
            <a:endParaRPr lang="ru-RU" dirty="0"/>
          </a:p>
        </p:txBody>
      </p:sp>
      <p:pic>
        <p:nvPicPr>
          <p:cNvPr id="4" name="Содержимое 3" descr="гиря тяжел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263691"/>
            <a:ext cx="5266823" cy="3829605"/>
          </a:xfrm>
        </p:spPr>
      </p:pic>
    </p:spTree>
  </p:cSld>
  <p:clrMapOvr>
    <a:masterClrMapping/>
  </p:clrMapOvr>
  <p:transition spd="slow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Легкий</a:t>
            </a:r>
            <a:endParaRPr lang="ru-RU" dirty="0"/>
          </a:p>
        </p:txBody>
      </p:sp>
      <p:pic>
        <p:nvPicPr>
          <p:cNvPr id="4" name="Содержимое 3" descr="пе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1" y="2297340"/>
            <a:ext cx="5256584" cy="3822160"/>
          </a:xfrm>
        </p:spPr>
      </p:pic>
    </p:spTree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Спереди</a:t>
            </a:r>
            <a:endParaRPr lang="ru-RU" dirty="0"/>
          </a:p>
        </p:txBody>
      </p:sp>
      <p:pic>
        <p:nvPicPr>
          <p:cNvPr id="4" name="Содержимое 3" descr="спереди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split orient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Сзади</a:t>
            </a:r>
            <a:endParaRPr lang="ru-RU" dirty="0"/>
          </a:p>
        </p:txBody>
      </p:sp>
      <p:pic>
        <p:nvPicPr>
          <p:cNvPr id="4" name="Содержимое 3" descr="сзадилбр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Твердый</a:t>
            </a:r>
            <a:endParaRPr lang="ru-RU" dirty="0"/>
          </a:p>
        </p:txBody>
      </p:sp>
      <p:pic>
        <p:nvPicPr>
          <p:cNvPr id="4" name="Содержимое 3" descr="тверд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072481"/>
            <a:ext cx="6096000" cy="4114800"/>
          </a:xfrm>
        </p:spPr>
      </p:pic>
    </p:spTree>
  </p:cSld>
  <p:clrMapOvr>
    <a:masterClrMapping/>
  </p:clrMapOvr>
  <p:transition spd="slow">
    <p:split orient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Мягкий</a:t>
            </a:r>
            <a:endParaRPr lang="ru-RU" dirty="0"/>
          </a:p>
        </p:txBody>
      </p:sp>
      <p:pic>
        <p:nvPicPr>
          <p:cNvPr id="4" name="Содержимое 3" descr="мягк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072481"/>
            <a:ext cx="6096000" cy="4114800"/>
          </a:xfrm>
        </p:spPr>
      </p:pic>
    </p:spTree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Холодно</a:t>
            </a:r>
            <a:endParaRPr lang="ru-RU" dirty="0"/>
          </a:p>
        </p:txBody>
      </p:sp>
      <p:pic>
        <p:nvPicPr>
          <p:cNvPr id="4" name="Содержимое 3" descr="f_18063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131660"/>
            <a:ext cx="5590587" cy="4192940"/>
          </a:xfrm>
        </p:spPr>
      </p:pic>
    </p:spTree>
  </p:cSld>
  <p:clrMapOvr>
    <a:masterClrMapping/>
  </p:clrMapOvr>
  <p:transition spd="slow">
    <p:split orient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Жарко</a:t>
            </a:r>
            <a:endParaRPr lang="ru-RU" dirty="0"/>
          </a:p>
        </p:txBody>
      </p:sp>
      <p:pic>
        <p:nvPicPr>
          <p:cNvPr id="4" name="Содержимое 3" descr="1699947_w640_h640_b2cb909454d4440b714d7d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86756"/>
            <a:ext cx="5715000" cy="4286250"/>
          </a:xfrm>
        </p:spPr>
      </p:pic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f8286a252c24b6e5e169ec9f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62373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129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Спасибо!!!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Веселый</a:t>
            </a:r>
            <a:endParaRPr lang="ru-RU" dirty="0"/>
          </a:p>
        </p:txBody>
      </p:sp>
      <p:pic>
        <p:nvPicPr>
          <p:cNvPr id="4" name="Содержимое 3" descr="веселый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2829" y="1935163"/>
            <a:ext cx="5918342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Грустный</a:t>
            </a:r>
            <a:endParaRPr lang="ru-RU" dirty="0"/>
          </a:p>
        </p:txBody>
      </p:sp>
      <p:pic>
        <p:nvPicPr>
          <p:cNvPr id="4" name="Содержимое 3" descr="груст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2829" y="1935163"/>
            <a:ext cx="5918342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Грязный</a:t>
            </a:r>
            <a:endParaRPr lang="ru-RU" dirty="0"/>
          </a:p>
        </p:txBody>
      </p:sp>
      <p:pic>
        <p:nvPicPr>
          <p:cNvPr id="4" name="Содержимое 3" descr="грязнул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20565" y="1935163"/>
            <a:ext cx="6502870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Чистый</a:t>
            </a:r>
            <a:endParaRPr lang="ru-RU" dirty="0"/>
          </a:p>
        </p:txBody>
      </p:sp>
      <p:pic>
        <p:nvPicPr>
          <p:cNvPr id="4" name="Содержимое 3" descr="чистю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0565" y="1935163"/>
            <a:ext cx="6502870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Сухой</a:t>
            </a:r>
            <a:endParaRPr lang="ru-RU" dirty="0"/>
          </a:p>
        </p:txBody>
      </p:sp>
      <p:pic>
        <p:nvPicPr>
          <p:cNvPr id="4" name="Содержимое 3" descr="сух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7865" y="1935163"/>
            <a:ext cx="5788269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Мокрый</a:t>
            </a:r>
            <a:endParaRPr lang="ru-RU" dirty="0"/>
          </a:p>
        </p:txBody>
      </p:sp>
      <p:pic>
        <p:nvPicPr>
          <p:cNvPr id="4" name="Содержимое 3" descr="мокр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7865" y="1935163"/>
            <a:ext cx="5788269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</TotalTime>
  <Words>62</Words>
  <Application>Microsoft Office PowerPoint</Application>
  <PresentationFormat>Экран (4:3)</PresentationFormat>
  <Paragraphs>40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Поток</vt:lpstr>
      <vt:lpstr>Дидактическая игра</vt:lpstr>
      <vt:lpstr>Добрый</vt:lpstr>
      <vt:lpstr>Злой</vt:lpstr>
      <vt:lpstr>Веселый</vt:lpstr>
      <vt:lpstr>Грустный</vt:lpstr>
      <vt:lpstr>Грязный</vt:lpstr>
      <vt:lpstr>Чистый</vt:lpstr>
      <vt:lpstr>Сухой</vt:lpstr>
      <vt:lpstr>Мокрый</vt:lpstr>
      <vt:lpstr>Худой</vt:lpstr>
      <vt:lpstr>Толстый</vt:lpstr>
      <vt:lpstr>Трудолюбивый</vt:lpstr>
      <vt:lpstr>Ленивый</vt:lpstr>
      <vt:lpstr>Быстрый</vt:lpstr>
      <vt:lpstr>Медленный</vt:lpstr>
      <vt:lpstr>Открытый</vt:lpstr>
      <vt:lpstr>Закрытый</vt:lpstr>
      <vt:lpstr>Включенный</vt:lpstr>
      <vt:lpstr>Выключенний</vt:lpstr>
      <vt:lpstr>Внутри</vt:lpstr>
      <vt:lpstr>Снаружи</vt:lpstr>
      <vt:lpstr>Полный</vt:lpstr>
      <vt:lpstr>Пустой</vt:lpstr>
      <vt:lpstr>Большой</vt:lpstr>
      <vt:lpstr>Маленький</vt:lpstr>
      <vt:lpstr>Холодный</vt:lpstr>
      <vt:lpstr>Горячий</vt:lpstr>
      <vt:lpstr>Высокий</vt:lpstr>
      <vt:lpstr>Низкий</vt:lpstr>
      <vt:lpstr>Тяжелый</vt:lpstr>
      <vt:lpstr>Легкий</vt:lpstr>
      <vt:lpstr>Спереди</vt:lpstr>
      <vt:lpstr>Сзади</vt:lpstr>
      <vt:lpstr>Твердый</vt:lpstr>
      <vt:lpstr>Мягкий</vt:lpstr>
      <vt:lpstr>Холодно</vt:lpstr>
      <vt:lpstr>Жарко</vt:lpstr>
      <vt:lpstr>Спасибо!!!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1</dc:creator>
  <cp:lastModifiedBy>Пользователь Windows</cp:lastModifiedBy>
  <cp:revision>17</cp:revision>
  <dcterms:created xsi:type="dcterms:W3CDTF">2012-10-14T13:43:09Z</dcterms:created>
  <dcterms:modified xsi:type="dcterms:W3CDTF">2020-04-29T08:53:37Z</dcterms:modified>
</cp:coreProperties>
</file>