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4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4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4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7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1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7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8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0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C13D-01B4-4646-814C-B499185CBCBA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0F5-CD59-4208-ABDF-1270A611B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1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"/>
            <a:ext cx="9144000" cy="65008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343" cy="10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210"/>
            <a:ext cx="9151343" cy="10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5"/>
            <a:ext cx="7182095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426" y="1340768"/>
            <a:ext cx="848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Вышли мышки как-то раз…</a:t>
            </a:r>
            <a:endParaRPr lang="ru-RU" sz="5400" b="1" cap="none" spc="0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610" y="5146765"/>
            <a:ext cx="781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Закрепляем звук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Ш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изолированно, в слогах и в словах.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r="18171" b="19759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80112" y="5697831"/>
            <a:ext cx="3456384" cy="10454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Произноси звук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 пока мышка ползет к своей норке.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9" y="5157192"/>
            <a:ext cx="2237602" cy="1700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9" y="5262752"/>
            <a:ext cx="2237602" cy="17008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03" y="5129368"/>
            <a:ext cx="2237602" cy="17008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9" y="5129368"/>
            <a:ext cx="2237602" cy="17008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9" y="5157193"/>
            <a:ext cx="2237602" cy="17008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3" y="5157193"/>
            <a:ext cx="223760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1191 -0.648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4497 -0.65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38663 -0.62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52848 -0.602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-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65452 -0.5858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6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78351 -0.5648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"/>
            <a:ext cx="9144000" cy="650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27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72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2890" y="6093296"/>
            <a:ext cx="4012691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Мышка раскладывает сыр по тарелкам. Давай прочитаем получившиеся слоги.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5"/>
          <a:stretch/>
        </p:blipFill>
        <p:spPr>
          <a:xfrm>
            <a:off x="-180528" y="4278851"/>
            <a:ext cx="2626310" cy="1406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5"/>
          <a:stretch/>
        </p:blipFill>
        <p:spPr>
          <a:xfrm>
            <a:off x="2123728" y="4306787"/>
            <a:ext cx="2626310" cy="1406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5"/>
          <a:stretch/>
        </p:blipFill>
        <p:spPr>
          <a:xfrm>
            <a:off x="4427984" y="4306788"/>
            <a:ext cx="2626310" cy="14060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5"/>
          <a:stretch/>
        </p:blipFill>
        <p:spPr>
          <a:xfrm>
            <a:off x="6732240" y="4293096"/>
            <a:ext cx="2626310" cy="14060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0300" y="543030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0511" y="5430301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2782" y="5386275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63907" y="5386275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96" y="274197"/>
            <a:ext cx="3559273" cy="35592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53" y="1533176"/>
            <a:ext cx="2735951" cy="27359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70" y="1542900"/>
            <a:ext cx="2735951" cy="273595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04" y="-236209"/>
            <a:ext cx="2735951" cy="273595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29" y="-387424"/>
            <a:ext cx="2735951" cy="273595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70" y="-243055"/>
            <a:ext cx="2735951" cy="273595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62" y="1277320"/>
            <a:ext cx="2735951" cy="273595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0" y="2465494"/>
            <a:ext cx="2735951" cy="273595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35" y="2645295"/>
            <a:ext cx="2735951" cy="27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283 0.5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29809 0.5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16563 0.55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76858 0.296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0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16875 0.26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507 0.334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23125 0.124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31771 0.161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"/>
            <a:ext cx="9144000" cy="650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27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72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593"/>
            <a:ext cx="3995936" cy="2762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172711"/>
            <a:ext cx="3995936" cy="2762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83966"/>
            <a:ext cx="3995936" cy="2762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47589"/>
            <a:ext cx="3995936" cy="2762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7521" y="2524321"/>
            <a:ext cx="3995936" cy="2762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88640" y="2165376"/>
            <a:ext cx="3995936" cy="27628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0528" y="3826348"/>
            <a:ext cx="3995936" cy="27628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08" y="3867972"/>
            <a:ext cx="3995936" cy="27628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1412776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07038" y="2026841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9491" y="3406307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60123" y="5085184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1352" y="3826348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96675" y="141277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3959" y="5085184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27776" y="3284984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" y="5084819"/>
            <a:ext cx="1348520" cy="113251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172890" y="6217338"/>
            <a:ext cx="4012691" cy="640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Называй слог, возле которого остановится мышка.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5017 -0.4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9 -0.50231 L 0.65659 -0.2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826 -0.21875 L 0.28646 0.0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6 0.02269 L 0.79045 -0.4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45 -0.4919 L 0.71163 0.022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163 0.02269 L 0.49913 -0.418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88 -0.41828 L 0.30034 -0.35115 C 0.29635 -0.3368 0.29427 -0.31551 0.29427 -0.29352 C 0.29427 -0.26828 0.29635 -0.24815 0.30034 -0.23403 L 0.31788 -0.16643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88 -0.16643 L 0.12899 -0.239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"/>
            <a:ext cx="9144000" cy="650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27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72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2890" y="6217338"/>
            <a:ext cx="4012691" cy="640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Угостим мышку сыром. </a:t>
            </a:r>
            <a:r>
              <a:rPr lang="ru-RU" dirty="0" smtClean="0"/>
              <a:t>Назови, что нарисовано на картинке.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8974" y="1067231"/>
            <a:ext cx="3640896" cy="5150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0"/>
          <a:stretch/>
        </p:blipFill>
        <p:spPr>
          <a:xfrm>
            <a:off x="-229584" y="3170078"/>
            <a:ext cx="5743518" cy="30503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" y="212368"/>
            <a:ext cx="2520280" cy="25202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" y="168732"/>
            <a:ext cx="2520280" cy="25202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" y="274197"/>
            <a:ext cx="2463036" cy="24630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9" y="421474"/>
            <a:ext cx="2315759" cy="2315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9" y="402270"/>
            <a:ext cx="2387768" cy="23877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4" y="445260"/>
            <a:ext cx="2243752" cy="2243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" y="402270"/>
            <a:ext cx="2315760" cy="23157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" y="344880"/>
            <a:ext cx="2387768" cy="23877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6" y="373252"/>
            <a:ext cx="2315760" cy="23157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9" y="314628"/>
            <a:ext cx="2315760" cy="23157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49" y="65958"/>
            <a:ext cx="2564430" cy="256443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41" y="1572"/>
            <a:ext cx="2577670" cy="25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3281 0.432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5486 0.48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809 0.448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4062 0.437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17604 0.382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9028 0.428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17171 0.4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1076 0.422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15382 0.381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4618 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23612 0.460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13594 0.500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"/>
            <a:ext cx="9144000" cy="650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27" y="0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4032444" cy="40324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72" y="6309605"/>
            <a:ext cx="4575672" cy="5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4237" y="6241694"/>
            <a:ext cx="4618754" cy="640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Определи, где находится звук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 в словах и положи в соответствующую тарелку.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3"/>
          <a:stretch/>
        </p:blipFill>
        <p:spPr>
          <a:xfrm>
            <a:off x="5447973" y="1340767"/>
            <a:ext cx="2813380" cy="32893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4032444" cy="40324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04254"/>
            <a:ext cx="4032444" cy="40324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8" y="3861046"/>
            <a:ext cx="2232201" cy="22322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" y="3972732"/>
            <a:ext cx="2008828" cy="20088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" y="3861046"/>
            <a:ext cx="2243752" cy="22437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2" y="4160584"/>
            <a:ext cx="1883712" cy="1883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" y="3862503"/>
            <a:ext cx="2243752" cy="22437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" y="3852647"/>
            <a:ext cx="2387768" cy="23877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" y="3846283"/>
            <a:ext cx="2531784" cy="25317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8" y="4062307"/>
            <a:ext cx="2099736" cy="20997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2" y="4134315"/>
            <a:ext cx="2027728" cy="20277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" y="4065853"/>
            <a:ext cx="2243752" cy="22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3854 -0.29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68698 -0.026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40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7552 -0.510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10712 -0.527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66285 -0.006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4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408 -0.487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36371 -0.2979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65833 -0.0143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1562 -0.5027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38281 -0.2983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9" b="36452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" y="3938283"/>
            <a:ext cx="2064111" cy="29197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5301208"/>
            <a:ext cx="3923928" cy="1556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Слова спокойно жили в книжке.</a:t>
            </a:r>
          </a:p>
          <a:p>
            <a:pPr algn="ctr"/>
            <a:r>
              <a:rPr lang="ru-RU" sz="1600" dirty="0" smtClean="0"/>
              <a:t>Но книжку вдруг погрызла мышка.</a:t>
            </a:r>
          </a:p>
          <a:p>
            <a:pPr algn="ctr"/>
            <a:r>
              <a:rPr lang="ru-RU" sz="1600" dirty="0" smtClean="0"/>
              <a:t>От слов буквы откусила</a:t>
            </a:r>
          </a:p>
          <a:p>
            <a:pPr algn="ctr"/>
            <a:r>
              <a:rPr lang="ru-RU" sz="1600" dirty="0" smtClean="0"/>
              <a:t>И в норку утащила.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Верни буквы на место и прочитай слова.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940" y="332656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АПКА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8684" y="620688"/>
            <a:ext cx="183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УБА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0903" y="1844824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ИЛО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34347" y="794321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ИНА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65057" y="2306489"/>
            <a:ext cx="232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АЙБА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7657" y="5168499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АЛА 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20510" y="2967336"/>
            <a:ext cx="2702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И     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54439" y="3953076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    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7561" y="3993995"/>
            <a:ext cx="2462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    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738" y="9491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46" y="286489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2667" y="275164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52441" y="748154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1162" y="471156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9192" y="574521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5485" y="1570144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5371" y="1752491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38238" y="1983324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99950" y="2144630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72600" y="2678383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80734" y="2875002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98145" y="2710198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1014" y="2889572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97985" y="3828482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37871" y="3938283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47055" y="3629911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57541" y="3887477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1559" y="4967943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41445" y="5063940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76387" y="4942329"/>
            <a:ext cx="76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76387" y="5057563"/>
            <a:ext cx="881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5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20" grpId="0"/>
      <p:bldP spid="20" grpId="1"/>
      <p:bldP spid="20" grpId="2"/>
      <p:bldP spid="21" grpId="0"/>
      <p:bldP spid="22" grpId="0"/>
      <p:bldP spid="22" grpId="1"/>
      <p:bldP spid="22" grpId="2"/>
      <p:bldP spid="23" grpId="0"/>
      <p:bldP spid="24" grpId="0"/>
      <p:bldP spid="24" grpId="1"/>
      <p:bldP spid="24" grpId="2"/>
      <p:bldP spid="25" grpId="0"/>
      <p:bldP spid="26" grpId="0"/>
      <p:bldP spid="26" grpId="1"/>
      <p:bldP spid="26" grpId="2"/>
      <p:bldP spid="27" grpId="0"/>
      <p:bldP spid="28" grpId="0"/>
      <p:bldP spid="28" grpId="1"/>
      <p:bldP spid="28" grpId="2"/>
      <p:bldP spid="29" grpId="0"/>
      <p:bldP spid="30" grpId="0"/>
      <p:bldP spid="30" grpId="1"/>
      <p:bldP spid="30" grpId="2"/>
      <p:bldP spid="31" grpId="0"/>
      <p:bldP spid="32" grpId="0"/>
      <p:bldP spid="32" grpId="1"/>
      <p:bldP spid="32" grpId="2"/>
      <p:bldP spid="33" grpId="0"/>
      <p:bldP spid="34" grpId="0"/>
      <p:bldP spid="34" grpId="1"/>
      <p:bldP spid="34" grpId="2"/>
      <p:bldP spid="35" grpId="0"/>
      <p:bldP spid="36" grpId="0"/>
      <p:bldP spid="36" grpId="1"/>
      <p:bldP spid="36" grpId="2"/>
      <p:bldP spid="37" grpId="0"/>
      <p:bldP spid="38" grpId="0"/>
      <p:bldP spid="38" grpId="1"/>
      <p:bldP spid="38" grpId="2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158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Галочка</dc:creator>
  <cp:lastModifiedBy>Галочка</cp:lastModifiedBy>
  <cp:revision>24</cp:revision>
  <dcterms:created xsi:type="dcterms:W3CDTF">2014-01-11T17:36:18Z</dcterms:created>
  <dcterms:modified xsi:type="dcterms:W3CDTF">2014-01-18T09:36:09Z</dcterms:modified>
</cp:coreProperties>
</file>